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9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0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1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2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13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14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298" r:id="rId1"/>
    <p:sldMasterId id="2147487300" r:id="rId2"/>
    <p:sldMasterId id="2147487314" r:id="rId3"/>
    <p:sldMasterId id="2147487361" r:id="rId4"/>
    <p:sldMasterId id="2147487436" r:id="rId5"/>
    <p:sldMasterId id="2147487553" r:id="rId6"/>
    <p:sldMasterId id="2147487834" r:id="rId7"/>
    <p:sldMasterId id="2147487836" r:id="rId8"/>
    <p:sldMasterId id="2147488095" r:id="rId9"/>
    <p:sldMasterId id="2147488256" r:id="rId10"/>
    <p:sldMasterId id="2147488280" r:id="rId11"/>
    <p:sldMasterId id="2147488297" r:id="rId12"/>
    <p:sldMasterId id="2147488331" r:id="rId13"/>
    <p:sldMasterId id="2147488401" r:id="rId14"/>
    <p:sldMasterId id="2147488418" r:id="rId15"/>
  </p:sldMasterIdLst>
  <p:notesMasterIdLst>
    <p:notesMasterId r:id="rId27"/>
  </p:notesMasterIdLst>
  <p:handoutMasterIdLst>
    <p:handoutMasterId r:id="rId28"/>
  </p:handoutMasterIdLst>
  <p:sldIdLst>
    <p:sldId id="7713" r:id="rId16"/>
    <p:sldId id="7755" r:id="rId17"/>
    <p:sldId id="7738" r:id="rId18"/>
    <p:sldId id="7741" r:id="rId19"/>
    <p:sldId id="7736" r:id="rId20"/>
    <p:sldId id="7042" r:id="rId21"/>
    <p:sldId id="7150" r:id="rId22"/>
    <p:sldId id="7415" r:id="rId23"/>
    <p:sldId id="7700" r:id="rId24"/>
    <p:sldId id="6920" r:id="rId25"/>
    <p:sldId id="6486" r:id="rId26"/>
  </p:sldIdLst>
  <p:sldSz cx="17921288" cy="10080625"/>
  <p:notesSz cx="9939338" cy="68072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1pPr>
    <a:lvl2pPr marL="504825" indent="-47625" algn="l" rtl="0" eaLnBrk="0" fontAlgn="base" hangingPunct="0">
      <a:spcBef>
        <a:spcPct val="0"/>
      </a:spcBef>
      <a:spcAft>
        <a:spcPct val="0"/>
      </a:spcAft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2pPr>
    <a:lvl3pPr marL="1009650" indent="-95250" algn="l" rtl="0" eaLnBrk="0" fontAlgn="base" hangingPunct="0">
      <a:spcBef>
        <a:spcPct val="0"/>
      </a:spcBef>
      <a:spcAft>
        <a:spcPct val="0"/>
      </a:spcAft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3pPr>
    <a:lvl4pPr marL="1514475" indent="-142875" algn="l" rtl="0" eaLnBrk="0" fontAlgn="base" hangingPunct="0">
      <a:spcBef>
        <a:spcPct val="0"/>
      </a:spcBef>
      <a:spcAft>
        <a:spcPct val="0"/>
      </a:spcAft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4pPr>
    <a:lvl5pPr marL="2020888" indent="-192088" algn="l" rtl="0" eaLnBrk="0" fontAlgn="base" hangingPunct="0">
      <a:spcBef>
        <a:spcPct val="0"/>
      </a:spcBef>
      <a:spcAft>
        <a:spcPct val="0"/>
      </a:spcAft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75" userDrawn="1">
          <p15:clr>
            <a:srgbClr val="A4A3A4"/>
          </p15:clr>
        </p15:guide>
        <p15:guide id="2" pos="56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FFFF"/>
    <a:srgbClr val="993366"/>
    <a:srgbClr val="284666"/>
    <a:srgbClr val="FFFEF8"/>
    <a:srgbClr val="825C82"/>
    <a:srgbClr val="976D97"/>
    <a:srgbClr val="4372A8"/>
    <a:srgbClr val="00FF00"/>
    <a:srgbClr val="A2D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0702" autoAdjust="0"/>
  </p:normalViewPr>
  <p:slideViewPr>
    <p:cSldViewPr>
      <p:cViewPr varScale="1">
        <p:scale>
          <a:sx n="58" d="100"/>
          <a:sy n="58" d="100"/>
        </p:scale>
        <p:origin x="610" y="34"/>
      </p:cViewPr>
      <p:guideLst>
        <p:guide orient="horz" pos="3175"/>
        <p:guide pos="5645"/>
      </p:guideLst>
    </p:cSldViewPr>
  </p:slideViewPr>
  <p:outlineViewPr>
    <p:cViewPr>
      <p:scale>
        <a:sx n="33" d="100"/>
        <a:sy n="33" d="100"/>
      </p:scale>
      <p:origin x="0" y="-130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3462"/>
    </p:cViewPr>
  </p:sorterViewPr>
  <p:notesViewPr>
    <p:cSldViewPr>
      <p:cViewPr varScale="1">
        <p:scale>
          <a:sx n="75" d="100"/>
          <a:sy n="75" d="100"/>
        </p:scale>
        <p:origin x="1672" y="6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t" anchorCtr="0" compatLnSpc="1">
            <a:prstTxWarp prst="textNoShape">
              <a:avLst/>
            </a:prstTxWarp>
          </a:bodyPr>
          <a:lstStyle>
            <a:lvl1pPr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1710" y="2"/>
            <a:ext cx="4306039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t" anchorCtr="0" compatLnSpc="1">
            <a:prstTxWarp prst="textNoShape">
              <a:avLst/>
            </a:prstTxWarp>
          </a:bodyPr>
          <a:lstStyle>
            <a:lvl1pPr algn="r"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" y="646541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b" anchorCtr="0" compatLnSpc="1">
            <a:prstTxWarp prst="textNoShape">
              <a:avLst/>
            </a:prstTxWarp>
          </a:bodyPr>
          <a:lstStyle>
            <a:lvl1pPr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1710" y="6465412"/>
            <a:ext cx="4306039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b" anchorCtr="0" compatLnSpc="1">
            <a:prstTxWarp prst="textNoShape">
              <a:avLst/>
            </a:prstTxWarp>
          </a:bodyPr>
          <a:lstStyle>
            <a:lvl1pPr algn="r" defTabSz="910482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DDF4FC8-134C-45DA-91D5-16736D44395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548063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t" anchorCtr="0" compatLnSpc="1">
            <a:prstTxWarp prst="textNoShape">
              <a:avLst/>
            </a:prstTxWarp>
          </a:bodyPr>
          <a:lstStyle>
            <a:lvl1pPr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3302" y="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t" anchorCtr="0" compatLnSpc="1">
            <a:prstTxWarp prst="textNoShape">
              <a:avLst/>
            </a:prstTxWarp>
          </a:bodyPr>
          <a:lstStyle>
            <a:lvl1pPr algn="r"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00338" y="509588"/>
            <a:ext cx="4538662" cy="2554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4088" y="3233506"/>
            <a:ext cx="7291176" cy="306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" y="646700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b" anchorCtr="0" compatLnSpc="1">
            <a:prstTxWarp prst="textNoShape">
              <a:avLst/>
            </a:prstTxWarp>
          </a:bodyPr>
          <a:lstStyle>
            <a:lvl1pPr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3302" y="646700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b" anchorCtr="0" compatLnSpc="1">
            <a:prstTxWarp prst="textNoShape">
              <a:avLst/>
            </a:prstTxWarp>
          </a:bodyPr>
          <a:lstStyle>
            <a:lvl1pPr algn="r" defTabSz="910482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1B36EE7-E8C9-4A09-8CA9-ADEE6D1A5AB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25583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504825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1009650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514475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2020888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526259" algn="l" defTabSz="1010503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6pPr>
    <a:lvl7pPr marL="3031510" algn="l" defTabSz="1010503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7pPr>
    <a:lvl8pPr marL="3536762" algn="l" defTabSz="1010503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8pPr>
    <a:lvl9pPr marL="4042014" algn="l" defTabSz="1010503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38188" indent="-284163" defTabSz="9048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36650" indent="-227013" defTabSz="9048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592263" indent="-227013" defTabSz="9048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46288" indent="-227013" defTabSz="9048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03488" indent="-227013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60688" indent="-227013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17888" indent="-227013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75088" indent="-227013" defTabSz="9048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43B12A-17E4-43F4-B260-7B1586FB2063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048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3200400"/>
            <a:ext cx="7264400" cy="3032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923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096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096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096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096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6A2391-2E44-41A4-BEE4-E2CC07180DBF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975" y="3228975"/>
            <a:ext cx="7278688" cy="3059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424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04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B36EE7-E8C9-4A09-8CA9-ADEE6D1A5ABD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1048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333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4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4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4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4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5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5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5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5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5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5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5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5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5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5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5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5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5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5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5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5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blipFill dpi="0" rotWithShape="1">
          <a:blip r:embed="rId2">
            <a:alphaModFix amt="2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F5AA83E2-0BC2-0743-B62D-45AA4523EA7D}"/>
              </a:ext>
            </a:extLst>
          </p:cNvPr>
          <p:cNvSpPr txBox="1"/>
          <p:nvPr userDrawn="1"/>
        </p:nvSpPr>
        <p:spPr>
          <a:xfrm>
            <a:off x="13281124" y="9360792"/>
            <a:ext cx="426841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Photo by Annie Spratt on </a:t>
            </a:r>
            <a:r>
              <a:rPr lang="en-US" altLang="zh-TW" dirty="0" err="1"/>
              <a:t>Unsplash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06539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2024/11/28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23810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8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4"/>
            <a:ext cx="12543420" cy="257971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4" y="9185275"/>
            <a:ext cx="4179450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3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0" cy="700088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726B1-2572-484D-8F41-F391D96B1EE4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9339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C17AE8-D7ED-4DC2-BF76-35E7E02335E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1168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7"/>
            <a:ext cx="15234823" cy="2206357"/>
          </a:xfrm>
        </p:spPr>
        <p:txBody>
          <a:bodyPr anchor="b"/>
          <a:lstStyle>
            <a:lvl1pPr marL="0" indent="0">
              <a:buNone/>
              <a:defRPr sz="2001"/>
            </a:lvl1pPr>
            <a:lvl2pPr marL="457187" indent="0">
              <a:buNone/>
              <a:defRPr sz="1801"/>
            </a:lvl2pPr>
            <a:lvl3pPr marL="914375" indent="0">
              <a:buNone/>
              <a:defRPr sz="1599"/>
            </a:lvl3pPr>
            <a:lvl4pPr marL="1371562" indent="0">
              <a:buNone/>
              <a:defRPr sz="1399"/>
            </a:lvl4pPr>
            <a:lvl5pPr marL="1828751" indent="0">
              <a:buNone/>
              <a:defRPr sz="1399"/>
            </a:lvl5pPr>
            <a:lvl6pPr marL="2285939" indent="0">
              <a:buNone/>
              <a:defRPr sz="1399"/>
            </a:lvl6pPr>
            <a:lvl7pPr marL="2743126" indent="0">
              <a:buNone/>
              <a:defRPr sz="1399"/>
            </a:lvl7pPr>
            <a:lvl8pPr marL="3200313" indent="0">
              <a:buNone/>
              <a:defRPr sz="1399"/>
            </a:lvl8pPr>
            <a:lvl9pPr marL="3657501" indent="0">
              <a:buNone/>
              <a:defRPr sz="13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206CFD-67C1-4D84-B818-9CEACD241254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8355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4" y="2352149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8" y="2352149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DAD2F-E89A-425F-9DBB-B55D1FB63863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8554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0"/>
            <a:ext cx="7918652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1" b="1"/>
            </a:lvl2pPr>
            <a:lvl3pPr marL="914375" indent="0">
              <a:buNone/>
              <a:defRPr sz="1801" b="1"/>
            </a:lvl3pPr>
            <a:lvl4pPr marL="1371562" indent="0">
              <a:buNone/>
              <a:defRPr sz="1599" b="1"/>
            </a:lvl4pPr>
            <a:lvl5pPr marL="1828751" indent="0">
              <a:buNone/>
              <a:defRPr sz="1599" b="1"/>
            </a:lvl5pPr>
            <a:lvl6pPr marL="2285939" indent="0">
              <a:buNone/>
              <a:defRPr sz="1599" b="1"/>
            </a:lvl6pPr>
            <a:lvl7pPr marL="2743126" indent="0">
              <a:buNone/>
              <a:defRPr sz="1599" b="1"/>
            </a:lvl7pPr>
            <a:lvl8pPr marL="3200313" indent="0">
              <a:buNone/>
              <a:defRPr sz="1599" b="1"/>
            </a:lvl8pPr>
            <a:lvl9pPr marL="365750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5"/>
            <a:ext cx="7918652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8" y="2256140"/>
            <a:ext cx="7921120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1" b="1"/>
            </a:lvl2pPr>
            <a:lvl3pPr marL="914375" indent="0">
              <a:buNone/>
              <a:defRPr sz="1801" b="1"/>
            </a:lvl3pPr>
            <a:lvl4pPr marL="1371562" indent="0">
              <a:buNone/>
              <a:defRPr sz="1599" b="1"/>
            </a:lvl4pPr>
            <a:lvl5pPr marL="1828751" indent="0">
              <a:buNone/>
              <a:defRPr sz="1599" b="1"/>
            </a:lvl5pPr>
            <a:lvl6pPr marL="2285939" indent="0">
              <a:buNone/>
              <a:defRPr sz="1599" b="1"/>
            </a:lvl6pPr>
            <a:lvl7pPr marL="2743126" indent="0">
              <a:buNone/>
              <a:defRPr sz="1599" b="1"/>
            </a:lvl7pPr>
            <a:lvl8pPr marL="3200313" indent="0">
              <a:buNone/>
              <a:defRPr sz="1599" b="1"/>
            </a:lvl8pPr>
            <a:lvl9pPr marL="365750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8" y="3196645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B31879-C0A3-4F36-8B52-6FC45E3480B8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862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775D38-8DAA-48B0-9154-F3774067B2A6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7566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7"/>
            <a:ext cx="17921288" cy="100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460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842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446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1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19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5075" y="671513"/>
            <a:ext cx="5780088" cy="2352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18413" y="1450975"/>
            <a:ext cx="9072562" cy="71643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235075" y="3024188"/>
            <a:ext cx="5780088" cy="560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2024/11/28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54883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09751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87282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1" y="27555"/>
            <a:ext cx="17899346" cy="100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92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1806"/>
            <a:ext cx="5896395" cy="1708551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6" y="401805"/>
            <a:ext cx="10017452" cy="8603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3" y="2110353"/>
            <a:ext cx="5896395" cy="6894651"/>
          </a:xfrm>
        </p:spPr>
        <p:txBody>
          <a:bodyPr/>
          <a:lstStyle>
            <a:lvl1pPr marL="0" indent="0">
              <a:buNone/>
              <a:defRPr sz="1399"/>
            </a:lvl1pPr>
            <a:lvl2pPr marL="457187" indent="0">
              <a:buNone/>
              <a:defRPr sz="1199"/>
            </a:lvl2pPr>
            <a:lvl3pPr marL="914375" indent="0">
              <a:buNone/>
              <a:defRPr sz="1000"/>
            </a:lvl3pPr>
            <a:lvl4pPr marL="1371562" indent="0">
              <a:buNone/>
              <a:defRPr sz="900"/>
            </a:lvl4pPr>
            <a:lvl5pPr marL="1828751" indent="0">
              <a:buNone/>
              <a:defRPr sz="900"/>
            </a:lvl5pPr>
            <a:lvl6pPr marL="2285939" indent="0">
              <a:buNone/>
              <a:defRPr sz="900"/>
            </a:lvl6pPr>
            <a:lvl7pPr marL="2743126" indent="0">
              <a:buNone/>
              <a:defRPr sz="900"/>
            </a:lvl7pPr>
            <a:lvl8pPr marL="3200313" indent="0">
              <a:buNone/>
              <a:defRPr sz="900"/>
            </a:lvl8pPr>
            <a:lvl9pPr marL="365750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1685BB-BB89-476A-A1B3-CB09E5C7B56D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09367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1"/>
            <a:ext cx="10750797" cy="833828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1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187" indent="0">
              <a:buNone/>
              <a:defRPr sz="2800"/>
            </a:lvl2pPr>
            <a:lvl3pPr marL="914375" indent="0">
              <a:buNone/>
              <a:defRPr sz="2400"/>
            </a:lvl3pPr>
            <a:lvl4pPr marL="1371562" indent="0">
              <a:buNone/>
              <a:defRPr sz="2001"/>
            </a:lvl4pPr>
            <a:lvl5pPr marL="1828751" indent="0">
              <a:buNone/>
              <a:defRPr sz="2001"/>
            </a:lvl5pPr>
            <a:lvl6pPr marL="2285939" indent="0">
              <a:buNone/>
              <a:defRPr sz="2001"/>
            </a:lvl6pPr>
            <a:lvl7pPr marL="2743126" indent="0">
              <a:buNone/>
              <a:defRPr sz="2001"/>
            </a:lvl7pPr>
            <a:lvl8pPr marL="3200313" indent="0">
              <a:buNone/>
              <a:defRPr sz="2001"/>
            </a:lvl8pPr>
            <a:lvl9pPr marL="3657501" indent="0">
              <a:buNone/>
              <a:defRPr sz="2001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7"/>
          </a:xfrm>
        </p:spPr>
        <p:txBody>
          <a:bodyPr/>
          <a:lstStyle>
            <a:lvl1pPr marL="0" indent="0">
              <a:buNone/>
              <a:defRPr sz="1399"/>
            </a:lvl1pPr>
            <a:lvl2pPr marL="457187" indent="0">
              <a:buNone/>
              <a:defRPr sz="1199"/>
            </a:lvl2pPr>
            <a:lvl3pPr marL="914375" indent="0">
              <a:buNone/>
              <a:defRPr sz="1000"/>
            </a:lvl3pPr>
            <a:lvl4pPr marL="1371562" indent="0">
              <a:buNone/>
              <a:defRPr sz="900"/>
            </a:lvl4pPr>
            <a:lvl5pPr marL="1828751" indent="0">
              <a:buNone/>
              <a:defRPr sz="900"/>
            </a:lvl5pPr>
            <a:lvl6pPr marL="2285939" indent="0">
              <a:buNone/>
              <a:defRPr sz="900"/>
            </a:lvl6pPr>
            <a:lvl7pPr marL="2743126" indent="0">
              <a:buNone/>
              <a:defRPr sz="900"/>
            </a:lvl7pPr>
            <a:lvl8pPr marL="3200313" indent="0">
              <a:buNone/>
              <a:defRPr sz="900"/>
            </a:lvl8pPr>
            <a:lvl9pPr marL="365750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6B72A2-B8F1-4395-BEE4-93F5450526CF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24909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9609A4-1C65-455C-B026-8F8B97361EA7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7196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60"/>
            <a:ext cx="4032166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2" y="405360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501FEA-E94D-4106-A186-1ACD1879549C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5274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8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5"/>
            <a:ext cx="12543420" cy="257971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4" y="9185275"/>
            <a:ext cx="4179450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3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0" cy="700088"/>
          </a:xfrm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E4D726B1-2572-484D-8F41-F391D96B1EE4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5093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26C17AE8-D7ED-4DC2-BF76-35E7E02335E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87087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7"/>
            <a:ext cx="15234823" cy="2206357"/>
          </a:xfrm>
        </p:spPr>
        <p:txBody>
          <a:bodyPr anchor="b"/>
          <a:lstStyle>
            <a:lvl1pPr marL="0" indent="0">
              <a:buNone/>
              <a:defRPr sz="2001"/>
            </a:lvl1pPr>
            <a:lvl2pPr marL="457174" indent="0">
              <a:buNone/>
              <a:defRPr sz="1801"/>
            </a:lvl2pPr>
            <a:lvl3pPr marL="914350" indent="0">
              <a:buNone/>
              <a:defRPr sz="1599"/>
            </a:lvl3pPr>
            <a:lvl4pPr marL="1371525" indent="0">
              <a:buNone/>
              <a:defRPr sz="1399"/>
            </a:lvl4pPr>
            <a:lvl5pPr marL="1828701" indent="0">
              <a:buNone/>
              <a:defRPr sz="1399"/>
            </a:lvl5pPr>
            <a:lvl6pPr marL="2285877" indent="0">
              <a:buNone/>
              <a:defRPr sz="1399"/>
            </a:lvl6pPr>
            <a:lvl7pPr marL="2743052" indent="0">
              <a:buNone/>
              <a:defRPr sz="1399"/>
            </a:lvl7pPr>
            <a:lvl8pPr marL="3200227" indent="0">
              <a:buNone/>
              <a:defRPr sz="1399"/>
            </a:lvl8pPr>
            <a:lvl9pPr marL="3657402" indent="0">
              <a:buNone/>
              <a:defRPr sz="13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1C206CFD-67C1-4D84-B818-9CEACD241254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22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5075" y="671513"/>
            <a:ext cx="5780088" cy="2352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618413" y="1450975"/>
            <a:ext cx="9072562" cy="71643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235075" y="3024188"/>
            <a:ext cx="5780088" cy="560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2024/11/28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30169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5" y="2352150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9" y="2352150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0E2DAD2F-E89A-425F-9DBB-B55D1FB63863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03710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0"/>
            <a:ext cx="7918652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1" b="1"/>
            </a:lvl2pPr>
            <a:lvl3pPr marL="914350" indent="0">
              <a:buNone/>
              <a:defRPr sz="1801" b="1"/>
            </a:lvl3pPr>
            <a:lvl4pPr marL="1371525" indent="0">
              <a:buNone/>
              <a:defRPr sz="1599" b="1"/>
            </a:lvl4pPr>
            <a:lvl5pPr marL="1828701" indent="0">
              <a:buNone/>
              <a:defRPr sz="1599" b="1"/>
            </a:lvl5pPr>
            <a:lvl6pPr marL="2285877" indent="0">
              <a:buNone/>
              <a:defRPr sz="1599" b="1"/>
            </a:lvl6pPr>
            <a:lvl7pPr marL="2743052" indent="0">
              <a:buNone/>
              <a:defRPr sz="1599" b="1"/>
            </a:lvl7pPr>
            <a:lvl8pPr marL="3200227" indent="0">
              <a:buNone/>
              <a:defRPr sz="1599" b="1"/>
            </a:lvl8pPr>
            <a:lvl9pPr marL="3657402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7"/>
            <a:ext cx="7918652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9" y="2256140"/>
            <a:ext cx="7921120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1" b="1"/>
            </a:lvl2pPr>
            <a:lvl3pPr marL="914350" indent="0">
              <a:buNone/>
              <a:defRPr sz="1801" b="1"/>
            </a:lvl3pPr>
            <a:lvl4pPr marL="1371525" indent="0">
              <a:buNone/>
              <a:defRPr sz="1599" b="1"/>
            </a:lvl4pPr>
            <a:lvl5pPr marL="1828701" indent="0">
              <a:buNone/>
              <a:defRPr sz="1599" b="1"/>
            </a:lvl5pPr>
            <a:lvl6pPr marL="2285877" indent="0">
              <a:buNone/>
              <a:defRPr sz="1599" b="1"/>
            </a:lvl6pPr>
            <a:lvl7pPr marL="2743052" indent="0">
              <a:buNone/>
              <a:defRPr sz="1599" b="1"/>
            </a:lvl7pPr>
            <a:lvl8pPr marL="3200227" indent="0">
              <a:buNone/>
              <a:defRPr sz="1599" b="1"/>
            </a:lvl8pPr>
            <a:lvl9pPr marL="3657402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9" y="3196647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B3B31879-C0A3-4F36-8B52-6FC45E3480B8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61801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CA775D38-8DAA-48B0-9154-F3774067B2A6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8748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7"/>
            <a:ext cx="17921288" cy="100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093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2069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3136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6" y="1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95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257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0529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1" y="27555"/>
            <a:ext cx="17899346" cy="100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36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2024/11/28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063286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4" y="401807"/>
            <a:ext cx="5896395" cy="1708551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7" y="401805"/>
            <a:ext cx="10017452" cy="8603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4" y="2110353"/>
            <a:ext cx="5896395" cy="6894651"/>
          </a:xfrm>
        </p:spPr>
        <p:txBody>
          <a:bodyPr/>
          <a:lstStyle>
            <a:lvl1pPr marL="0" indent="0">
              <a:buNone/>
              <a:defRPr sz="1399"/>
            </a:lvl1pPr>
            <a:lvl2pPr marL="457174" indent="0">
              <a:buNone/>
              <a:defRPr sz="1199"/>
            </a:lvl2pPr>
            <a:lvl3pPr marL="914350" indent="0">
              <a:buNone/>
              <a:defRPr sz="1000"/>
            </a:lvl3pPr>
            <a:lvl4pPr marL="1371525" indent="0">
              <a:buNone/>
              <a:defRPr sz="900"/>
            </a:lvl4pPr>
            <a:lvl5pPr marL="1828701" indent="0">
              <a:buNone/>
              <a:defRPr sz="900"/>
            </a:lvl5pPr>
            <a:lvl6pPr marL="2285877" indent="0">
              <a:buNone/>
              <a:defRPr sz="900"/>
            </a:lvl6pPr>
            <a:lvl7pPr marL="2743052" indent="0">
              <a:buNone/>
              <a:defRPr sz="900"/>
            </a:lvl7pPr>
            <a:lvl8pPr marL="3200227" indent="0">
              <a:buNone/>
              <a:defRPr sz="900"/>
            </a:lvl8pPr>
            <a:lvl9pPr marL="3657402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C61685BB-BB89-476A-A1B3-CB09E5C7B56D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517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1"/>
            <a:ext cx="10750797" cy="833828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1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174" indent="0">
              <a:buNone/>
              <a:defRPr sz="2800"/>
            </a:lvl2pPr>
            <a:lvl3pPr marL="914350" indent="0">
              <a:buNone/>
              <a:defRPr sz="2400"/>
            </a:lvl3pPr>
            <a:lvl4pPr marL="1371525" indent="0">
              <a:buNone/>
              <a:defRPr sz="2001"/>
            </a:lvl4pPr>
            <a:lvl5pPr marL="1828701" indent="0">
              <a:buNone/>
              <a:defRPr sz="2001"/>
            </a:lvl5pPr>
            <a:lvl6pPr marL="2285877" indent="0">
              <a:buNone/>
              <a:defRPr sz="2001"/>
            </a:lvl6pPr>
            <a:lvl7pPr marL="2743052" indent="0">
              <a:buNone/>
              <a:defRPr sz="2001"/>
            </a:lvl7pPr>
            <a:lvl8pPr marL="3200227" indent="0">
              <a:buNone/>
              <a:defRPr sz="2001"/>
            </a:lvl8pPr>
            <a:lvl9pPr marL="3657402" indent="0">
              <a:buNone/>
              <a:defRPr sz="2001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7"/>
          </a:xfrm>
        </p:spPr>
        <p:txBody>
          <a:bodyPr/>
          <a:lstStyle>
            <a:lvl1pPr marL="0" indent="0">
              <a:buNone/>
              <a:defRPr sz="1399"/>
            </a:lvl1pPr>
            <a:lvl2pPr marL="457174" indent="0">
              <a:buNone/>
              <a:defRPr sz="1199"/>
            </a:lvl2pPr>
            <a:lvl3pPr marL="914350" indent="0">
              <a:buNone/>
              <a:defRPr sz="1000"/>
            </a:lvl3pPr>
            <a:lvl4pPr marL="1371525" indent="0">
              <a:buNone/>
              <a:defRPr sz="900"/>
            </a:lvl4pPr>
            <a:lvl5pPr marL="1828701" indent="0">
              <a:buNone/>
              <a:defRPr sz="900"/>
            </a:lvl5pPr>
            <a:lvl6pPr marL="2285877" indent="0">
              <a:buNone/>
              <a:defRPr sz="900"/>
            </a:lvl6pPr>
            <a:lvl7pPr marL="2743052" indent="0">
              <a:buNone/>
              <a:defRPr sz="900"/>
            </a:lvl7pPr>
            <a:lvl8pPr marL="3200227" indent="0">
              <a:buNone/>
              <a:defRPr sz="900"/>
            </a:lvl8pPr>
            <a:lvl9pPr marL="3657402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896B72A2-B8F1-4395-BEE4-93F5450526CF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8064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5D9609A4-1C65-455C-B026-8F8B97361EA7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9376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61"/>
            <a:ext cx="4032166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2" y="405361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E0501FEA-E94D-4106-A186-1ACD1879549C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156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049" y="2087685"/>
            <a:ext cx="7616547" cy="14405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4097" y="3808236"/>
            <a:ext cx="6272451" cy="1717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8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6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4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0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88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36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84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9770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5775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829" y="4318491"/>
            <a:ext cx="7616547" cy="1334749"/>
          </a:xfrm>
        </p:spPr>
        <p:txBody>
          <a:bodyPr anchor="t"/>
          <a:lstStyle>
            <a:lvl1pPr algn="l">
              <a:defRPr sz="39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829" y="2848400"/>
            <a:ext cx="7616547" cy="1470091"/>
          </a:xfrm>
        </p:spPr>
        <p:txBody>
          <a:bodyPr anchor="b"/>
          <a:lstStyle>
            <a:lvl1pPr marL="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1pPr>
            <a:lvl2pPr marL="44801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2pPr>
            <a:lvl3pPr marL="896021" indent="0">
              <a:buNone/>
              <a:defRPr sz="1568">
                <a:solidFill>
                  <a:schemeClr val="tx1">
                    <a:tint val="75000"/>
                  </a:schemeClr>
                </a:solidFill>
              </a:defRPr>
            </a:lvl3pPr>
            <a:lvl4pPr marL="1344031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4pPr>
            <a:lvl5pPr marL="1792041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5pPr>
            <a:lvl6pPr marL="2240051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6pPr>
            <a:lvl7pPr marL="268806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7pPr>
            <a:lvl8pPr marL="313607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8pPr>
            <a:lvl9pPr marL="358408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132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032" y="1568098"/>
            <a:ext cx="3957618" cy="4435164"/>
          </a:xfrm>
        </p:spPr>
        <p:txBody>
          <a:bodyPr/>
          <a:lstStyle>
            <a:lvl1pPr>
              <a:defRPr sz="2744"/>
            </a:lvl1pPr>
            <a:lvl2pPr>
              <a:defRPr sz="2352"/>
            </a:lvl2pPr>
            <a:lvl3pPr>
              <a:defRPr sz="1960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4994" y="1568098"/>
            <a:ext cx="3957618" cy="4435164"/>
          </a:xfrm>
        </p:spPr>
        <p:txBody>
          <a:bodyPr/>
          <a:lstStyle>
            <a:lvl1pPr>
              <a:defRPr sz="2744"/>
            </a:lvl1pPr>
            <a:lvl2pPr>
              <a:defRPr sz="2352"/>
            </a:lvl2pPr>
            <a:lvl3pPr>
              <a:defRPr sz="1960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1868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032" y="1504316"/>
            <a:ext cx="3959174" cy="626927"/>
          </a:xfrm>
        </p:spPr>
        <p:txBody>
          <a:bodyPr anchor="b"/>
          <a:lstStyle>
            <a:lvl1pPr marL="0" indent="0">
              <a:buNone/>
              <a:defRPr sz="2352" b="1"/>
            </a:lvl1pPr>
            <a:lvl2pPr marL="448010" indent="0">
              <a:buNone/>
              <a:defRPr sz="1960" b="1"/>
            </a:lvl2pPr>
            <a:lvl3pPr marL="896021" indent="0">
              <a:buNone/>
              <a:defRPr sz="1764" b="1"/>
            </a:lvl3pPr>
            <a:lvl4pPr marL="1344031" indent="0">
              <a:buNone/>
              <a:defRPr sz="1568" b="1"/>
            </a:lvl4pPr>
            <a:lvl5pPr marL="1792041" indent="0">
              <a:buNone/>
              <a:defRPr sz="1568" b="1"/>
            </a:lvl5pPr>
            <a:lvl6pPr marL="2240051" indent="0">
              <a:buNone/>
              <a:defRPr sz="1568" b="1"/>
            </a:lvl6pPr>
            <a:lvl7pPr marL="2688062" indent="0">
              <a:buNone/>
              <a:defRPr sz="1568" b="1"/>
            </a:lvl7pPr>
            <a:lvl8pPr marL="3136072" indent="0">
              <a:buNone/>
              <a:defRPr sz="1568" b="1"/>
            </a:lvl8pPr>
            <a:lvl9pPr marL="3584082" indent="0">
              <a:buNone/>
              <a:defRPr sz="15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032" y="2131243"/>
            <a:ext cx="3959174" cy="3872018"/>
          </a:xfrm>
        </p:spPr>
        <p:txBody>
          <a:bodyPr/>
          <a:lstStyle>
            <a:lvl1pPr>
              <a:defRPr sz="2352"/>
            </a:lvl1pPr>
            <a:lvl2pPr>
              <a:defRPr sz="1960"/>
            </a:lvl2pPr>
            <a:lvl3pPr>
              <a:defRPr sz="1764"/>
            </a:lvl3pPr>
            <a:lvl4pPr>
              <a:defRPr sz="1568"/>
            </a:lvl4pPr>
            <a:lvl5pPr>
              <a:defRPr sz="1568"/>
            </a:lvl5pPr>
            <a:lvl6pPr>
              <a:defRPr sz="1568"/>
            </a:lvl6pPr>
            <a:lvl7pPr>
              <a:defRPr sz="1568"/>
            </a:lvl7pPr>
            <a:lvl8pPr>
              <a:defRPr sz="1568"/>
            </a:lvl8pPr>
            <a:lvl9pPr>
              <a:defRPr sz="15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1883" y="1504316"/>
            <a:ext cx="3960729" cy="626927"/>
          </a:xfrm>
        </p:spPr>
        <p:txBody>
          <a:bodyPr anchor="b"/>
          <a:lstStyle>
            <a:lvl1pPr marL="0" indent="0">
              <a:buNone/>
              <a:defRPr sz="2352" b="1"/>
            </a:lvl1pPr>
            <a:lvl2pPr marL="448010" indent="0">
              <a:buNone/>
              <a:defRPr sz="1960" b="1"/>
            </a:lvl2pPr>
            <a:lvl3pPr marL="896021" indent="0">
              <a:buNone/>
              <a:defRPr sz="1764" b="1"/>
            </a:lvl3pPr>
            <a:lvl4pPr marL="1344031" indent="0">
              <a:buNone/>
              <a:defRPr sz="1568" b="1"/>
            </a:lvl4pPr>
            <a:lvl5pPr marL="1792041" indent="0">
              <a:buNone/>
              <a:defRPr sz="1568" b="1"/>
            </a:lvl5pPr>
            <a:lvl6pPr marL="2240051" indent="0">
              <a:buNone/>
              <a:defRPr sz="1568" b="1"/>
            </a:lvl6pPr>
            <a:lvl7pPr marL="2688062" indent="0">
              <a:buNone/>
              <a:defRPr sz="1568" b="1"/>
            </a:lvl7pPr>
            <a:lvl8pPr marL="3136072" indent="0">
              <a:buNone/>
              <a:defRPr sz="1568" b="1"/>
            </a:lvl8pPr>
            <a:lvl9pPr marL="3584082" indent="0">
              <a:buNone/>
              <a:defRPr sz="15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1883" y="2131243"/>
            <a:ext cx="3960729" cy="3872018"/>
          </a:xfrm>
        </p:spPr>
        <p:txBody>
          <a:bodyPr/>
          <a:lstStyle>
            <a:lvl1pPr>
              <a:defRPr sz="2352"/>
            </a:lvl1pPr>
            <a:lvl2pPr>
              <a:defRPr sz="1960"/>
            </a:lvl2pPr>
            <a:lvl3pPr>
              <a:defRPr sz="1764"/>
            </a:lvl3pPr>
            <a:lvl4pPr>
              <a:defRPr sz="1568"/>
            </a:lvl4pPr>
            <a:lvl5pPr>
              <a:defRPr sz="1568"/>
            </a:lvl5pPr>
            <a:lvl6pPr>
              <a:defRPr sz="1568"/>
            </a:lvl6pPr>
            <a:lvl7pPr>
              <a:defRPr sz="1568"/>
            </a:lvl7pPr>
            <a:lvl8pPr>
              <a:defRPr sz="1568"/>
            </a:lvl8pPr>
            <a:lvl9pPr>
              <a:defRPr sz="15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336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74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825413" y="536575"/>
            <a:ext cx="3863975" cy="85423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31900" y="536575"/>
            <a:ext cx="11441113" cy="85423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2024/11/28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19470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559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33" y="267572"/>
            <a:ext cx="2947990" cy="1138737"/>
          </a:xfrm>
        </p:spPr>
        <p:txBody>
          <a:bodyPr anchor="b"/>
          <a:lstStyle>
            <a:lvl1pPr algn="l">
              <a:defRPr sz="19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3363" y="267573"/>
            <a:ext cx="5009249" cy="5735689"/>
          </a:xfrm>
        </p:spPr>
        <p:txBody>
          <a:bodyPr/>
          <a:lstStyle>
            <a:lvl1pPr>
              <a:defRPr sz="3136"/>
            </a:lvl1pPr>
            <a:lvl2pPr>
              <a:defRPr sz="2744"/>
            </a:lvl2pPr>
            <a:lvl3pPr>
              <a:defRPr sz="2352"/>
            </a:lvl3pPr>
            <a:lvl4pPr>
              <a:defRPr sz="1960"/>
            </a:lvl4pPr>
            <a:lvl5pPr>
              <a:defRPr sz="1960"/>
            </a:lvl5pPr>
            <a:lvl6pPr>
              <a:defRPr sz="1960"/>
            </a:lvl6pPr>
            <a:lvl7pPr>
              <a:defRPr sz="1960"/>
            </a:lvl7pPr>
            <a:lvl8pPr>
              <a:defRPr sz="1960"/>
            </a:lvl8pPr>
            <a:lvl9pPr>
              <a:defRPr sz="1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8033" y="1406310"/>
            <a:ext cx="2947990" cy="4596952"/>
          </a:xfrm>
        </p:spPr>
        <p:txBody>
          <a:bodyPr/>
          <a:lstStyle>
            <a:lvl1pPr marL="0" indent="0">
              <a:buNone/>
              <a:defRPr sz="1372"/>
            </a:lvl1pPr>
            <a:lvl2pPr marL="448010" indent="0">
              <a:buNone/>
              <a:defRPr sz="1176"/>
            </a:lvl2pPr>
            <a:lvl3pPr marL="896021" indent="0">
              <a:buNone/>
              <a:defRPr sz="980"/>
            </a:lvl3pPr>
            <a:lvl4pPr marL="1344031" indent="0">
              <a:buNone/>
              <a:defRPr sz="882"/>
            </a:lvl4pPr>
            <a:lvl5pPr marL="1792041" indent="0">
              <a:buNone/>
              <a:defRPr sz="882"/>
            </a:lvl5pPr>
            <a:lvl6pPr marL="2240051" indent="0">
              <a:buNone/>
              <a:defRPr sz="882"/>
            </a:lvl6pPr>
            <a:lvl7pPr marL="2688062" indent="0">
              <a:buNone/>
              <a:defRPr sz="882"/>
            </a:lvl7pPr>
            <a:lvl8pPr marL="3136072" indent="0">
              <a:buNone/>
              <a:defRPr sz="882"/>
            </a:lvl8pPr>
            <a:lvl9pPr marL="3584082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3115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6349" y="4704292"/>
            <a:ext cx="5376386" cy="555368"/>
          </a:xfrm>
        </p:spPr>
        <p:txBody>
          <a:bodyPr anchor="b"/>
          <a:lstStyle>
            <a:lvl1pPr algn="l">
              <a:defRPr sz="19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56349" y="600482"/>
            <a:ext cx="5376386" cy="4032250"/>
          </a:xfrm>
        </p:spPr>
        <p:txBody>
          <a:bodyPr/>
          <a:lstStyle>
            <a:lvl1pPr marL="0" indent="0">
              <a:buNone/>
              <a:defRPr sz="3136"/>
            </a:lvl1pPr>
            <a:lvl2pPr marL="448010" indent="0">
              <a:buNone/>
              <a:defRPr sz="2744"/>
            </a:lvl2pPr>
            <a:lvl3pPr marL="896021" indent="0">
              <a:buNone/>
              <a:defRPr sz="2352"/>
            </a:lvl3pPr>
            <a:lvl4pPr marL="1344031" indent="0">
              <a:buNone/>
              <a:defRPr sz="1960"/>
            </a:lvl4pPr>
            <a:lvl5pPr marL="1792041" indent="0">
              <a:buNone/>
              <a:defRPr sz="1960"/>
            </a:lvl5pPr>
            <a:lvl6pPr marL="2240051" indent="0">
              <a:buNone/>
              <a:defRPr sz="1960"/>
            </a:lvl6pPr>
            <a:lvl7pPr marL="2688062" indent="0">
              <a:buNone/>
              <a:defRPr sz="1960"/>
            </a:lvl7pPr>
            <a:lvl8pPr marL="3136072" indent="0">
              <a:buNone/>
              <a:defRPr sz="1960"/>
            </a:lvl8pPr>
            <a:lvl9pPr marL="3584082" indent="0">
              <a:buNone/>
              <a:defRPr sz="19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6349" y="5259660"/>
            <a:ext cx="5376386" cy="788715"/>
          </a:xfrm>
        </p:spPr>
        <p:txBody>
          <a:bodyPr/>
          <a:lstStyle>
            <a:lvl1pPr marL="0" indent="0">
              <a:buNone/>
              <a:defRPr sz="1372"/>
            </a:lvl1pPr>
            <a:lvl2pPr marL="448010" indent="0">
              <a:buNone/>
              <a:defRPr sz="1176"/>
            </a:lvl2pPr>
            <a:lvl3pPr marL="896021" indent="0">
              <a:buNone/>
              <a:defRPr sz="980"/>
            </a:lvl3pPr>
            <a:lvl4pPr marL="1344031" indent="0">
              <a:buNone/>
              <a:defRPr sz="882"/>
            </a:lvl4pPr>
            <a:lvl5pPr marL="1792041" indent="0">
              <a:buNone/>
              <a:defRPr sz="882"/>
            </a:lvl5pPr>
            <a:lvl6pPr marL="2240051" indent="0">
              <a:buNone/>
              <a:defRPr sz="882"/>
            </a:lvl6pPr>
            <a:lvl7pPr marL="2688062" indent="0">
              <a:buNone/>
              <a:defRPr sz="882"/>
            </a:lvl7pPr>
            <a:lvl8pPr marL="3136072" indent="0">
              <a:buNone/>
              <a:defRPr sz="882"/>
            </a:lvl8pPr>
            <a:lvl9pPr marL="3584082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5646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0171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467" y="269129"/>
            <a:ext cx="2016145" cy="57341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8032" y="269129"/>
            <a:ext cx="5899091" cy="5734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8203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7914938" cy="10067925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8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2321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2 h 1906"/>
                <a:gd name="T4" fmla="*/ 6992 w 5740"/>
                <a:gd name="T5" fmla="*/ 22 h 1906"/>
                <a:gd name="T6" fmla="*/ 699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 sz="2321">
                <a:solidFill>
                  <a:srgbClr val="FFFFFF"/>
                </a:solidFill>
              </a:endParaRPr>
            </a:p>
          </p:txBody>
        </p:sp>
      </p:grpSp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5" y="2553050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3"/>
            <a:ext cx="12543420" cy="2579716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938" y="9185275"/>
            <a:ext cx="4178300" cy="7000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400" y="9190038"/>
            <a:ext cx="5678488" cy="698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6050" y="9193213"/>
            <a:ext cx="4178300" cy="7000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3766A-A032-4FBB-A374-D30F277B691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297792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3"/>
            <a:ext cx="17921633" cy="101528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938" y="404813"/>
            <a:ext cx="13608322" cy="1681162"/>
          </a:xfrm>
        </p:spPr>
        <p:txBody>
          <a:bodyPr/>
          <a:lstStyle>
            <a:lvl1pPr algn="l">
              <a:defRPr sz="6000">
                <a:solidFill>
                  <a:srgbClr val="C00000"/>
                </a:solidFill>
                <a:effectLst/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6938" y="2352675"/>
            <a:ext cx="14688442" cy="6651625"/>
          </a:xfrm>
        </p:spPr>
        <p:txBody>
          <a:bodyPr/>
          <a:lstStyle>
            <a:lvl1pPr marL="0" indent="0">
              <a:buNone/>
              <a:defRPr sz="60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1pPr>
            <a:lvl2pPr marL="534987" indent="0">
              <a:buNone/>
              <a:defRPr sz="54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2pPr>
            <a:lvl3pPr marL="1071563" indent="0">
              <a:buNone/>
              <a:defRPr sz="48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3pPr>
            <a:lvl4pPr marL="1601787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4pPr>
            <a:lvl5pPr marL="2139950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B694D-E21C-4772-9C22-A58EF3653A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604165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2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2" y="4272266"/>
            <a:ext cx="15234823" cy="220635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D7A20-CBF4-4FF9-BFDE-82473023BED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7816274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3" y="2352150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6" y="2352150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BA5E5-D42E-48B7-9697-D7F02D464A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1378918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1"/>
            <a:ext cx="7918651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6"/>
            <a:ext cx="7918651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7" y="2256141"/>
            <a:ext cx="7921120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7" y="3196646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F1397-1F25-4554-AF08-9FA7B924727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13522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8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4"/>
            <a:ext cx="12543420" cy="257971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4" y="9185275"/>
            <a:ext cx="4179450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3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0" cy="700088"/>
          </a:xfrm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E4D726B1-2572-484D-8F41-F391D96B1EE4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25181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CCC42-213C-4ABA-9D70-971469AF1DD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9676804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17921288" cy="1009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34339-7FF2-4325-B87D-1CDF346ED5C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6985622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7921288" cy="1007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CEF17-7ABB-4286-9A97-1C7E568C9B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5245600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21288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768E6-F522-4538-BA26-E4FF4077B82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1306216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0"/>
            <a:ext cx="17973676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4CE35-2FFB-471C-A97A-C92BE11ABA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106963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7937163" cy="1006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FC760-C9F9-4377-9837-1EE09DBA464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8788158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21288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DDBCA-FF78-4446-BE7A-E55A4BB3A44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905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4" y="401806"/>
            <a:ext cx="5896395" cy="17085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5" y="401806"/>
            <a:ext cx="10017452" cy="86032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4" y="2110354"/>
            <a:ext cx="5896395" cy="68946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25B2D-A148-45DC-87D4-655EB03DE7E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5158355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2"/>
            <a:ext cx="10750797" cy="83382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3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EA1FD-FF5D-461D-BECA-143D19390C5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0627478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CFD28-18C3-4607-AFAD-CB83B1CA03F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6984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26C17AE8-D7ED-4DC2-BF76-35E7E02335E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2409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61"/>
            <a:ext cx="4032167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1" y="405361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F3EC5-497F-417F-BFA7-DB5C2632238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8844470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" y="6804001"/>
            <a:ext cx="17921286" cy="2001902"/>
          </a:xfrm>
        </p:spPr>
        <p:txBody>
          <a:bodyPr anchor="t"/>
          <a:lstStyle>
            <a:lvl1pPr algn="ctr">
              <a:defRPr sz="9600" b="0" u="none" cap="all">
                <a:latin typeface="標楷體" panose="03000509000000000000" pitchFamily="65" charset="-120"/>
                <a:ea typeface="標楷體" panose="03000509000000000000" pitchFamily="65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" y="3743999"/>
            <a:ext cx="17921286" cy="1872376"/>
          </a:xfrm>
        </p:spPr>
        <p:txBody>
          <a:bodyPr anchor="t"/>
          <a:lstStyle>
            <a:lvl1pPr marL="0" indent="0">
              <a:buNone/>
              <a:defRPr sz="9600" b="0">
                <a:latin typeface="思源黑體 Bold" panose="020B0800000000000000" pitchFamily="34" charset="-120"/>
                <a:ea typeface="思源黑體 Bold" panose="020B0800000000000000" pitchFamily="34" charset="-120"/>
              </a:defRPr>
            </a:lvl1pPr>
            <a:lvl2pPr marL="457172" indent="0">
              <a:buNone/>
              <a:defRPr sz="1799"/>
            </a:lvl2pPr>
            <a:lvl3pPr marL="914346" indent="0">
              <a:buNone/>
              <a:defRPr sz="1599"/>
            </a:lvl3pPr>
            <a:lvl4pPr marL="1371518" indent="0">
              <a:buNone/>
              <a:defRPr sz="1399"/>
            </a:lvl4pPr>
            <a:lvl5pPr marL="1828693" indent="0">
              <a:buNone/>
              <a:defRPr sz="1399"/>
            </a:lvl5pPr>
            <a:lvl6pPr marL="2285865" indent="0">
              <a:buNone/>
              <a:defRPr sz="1399"/>
            </a:lvl6pPr>
            <a:lvl7pPr marL="2743039" indent="0">
              <a:buNone/>
              <a:defRPr sz="1399"/>
            </a:lvl7pPr>
            <a:lvl8pPr marL="3200211" indent="0">
              <a:buNone/>
              <a:defRPr sz="1399"/>
            </a:lvl8pPr>
            <a:lvl9pPr marL="3657385" indent="0">
              <a:buNone/>
              <a:defRPr sz="1399"/>
            </a:lvl9pPr>
          </a:lstStyle>
          <a:p>
            <a:pPr lvl="0"/>
            <a:r>
              <a:rPr lang="zh-TW" altLang="en-US" dirty="0"/>
              <a:t>按一下以編輯母片文字樣式</a:t>
            </a:r>
            <a:endParaRPr lang="en-US" altLang="zh-TW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206CFD-67C1-4D84-B818-9CEACD241254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13735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9"/>
            <a:ext cx="15234823" cy="2825064"/>
          </a:xfrm>
        </p:spPr>
        <p:txBody>
          <a:bodyPr/>
          <a:lstStyle>
            <a:lvl1pPr>
              <a:defRPr sz="7099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6" y="5714133"/>
            <a:ext cx="12543420" cy="2579717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3" y="9185275"/>
            <a:ext cx="4179451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2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1" cy="700088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726B1-2572-484D-8F41-F391D96B1EE4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25644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全字庫正楷體" panose="03000500000000000000" pitchFamily="66" charset="-120"/>
                <a:ea typeface="全字庫正楷體" panose="03000500000000000000" pitchFamily="66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C17AE8-D7ED-4DC2-BF76-35E7E02335E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81986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6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7"/>
            <a:ext cx="15234823" cy="2206358"/>
          </a:xfrm>
        </p:spPr>
        <p:txBody>
          <a:bodyPr anchor="b"/>
          <a:lstStyle>
            <a:lvl1pPr marL="0" indent="0">
              <a:buNone/>
              <a:defRPr sz="1999"/>
            </a:lvl1pPr>
            <a:lvl2pPr marL="457172" indent="0">
              <a:buNone/>
              <a:defRPr sz="1799"/>
            </a:lvl2pPr>
            <a:lvl3pPr marL="914346" indent="0">
              <a:buNone/>
              <a:defRPr sz="1599"/>
            </a:lvl3pPr>
            <a:lvl4pPr marL="1371518" indent="0">
              <a:buNone/>
              <a:defRPr sz="1399"/>
            </a:lvl4pPr>
            <a:lvl5pPr marL="1828693" indent="0">
              <a:buNone/>
              <a:defRPr sz="1399"/>
            </a:lvl5pPr>
            <a:lvl6pPr marL="2285865" indent="0">
              <a:buNone/>
              <a:defRPr sz="1399"/>
            </a:lvl6pPr>
            <a:lvl7pPr marL="2743039" indent="0">
              <a:buNone/>
              <a:defRPr sz="1399"/>
            </a:lvl7pPr>
            <a:lvl8pPr marL="3200211" indent="0">
              <a:buNone/>
              <a:defRPr sz="1399"/>
            </a:lvl8pPr>
            <a:lvl9pPr marL="3657385" indent="0">
              <a:buNone/>
              <a:defRPr sz="13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206CFD-67C1-4D84-B818-9CEACD241254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82000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4" y="2352149"/>
            <a:ext cx="7945812" cy="6652858"/>
          </a:xfrm>
        </p:spPr>
        <p:txBody>
          <a:bodyPr/>
          <a:lstStyle>
            <a:lvl1pPr>
              <a:defRPr sz="2801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8" y="2352149"/>
            <a:ext cx="7945812" cy="6652858"/>
          </a:xfrm>
        </p:spPr>
        <p:txBody>
          <a:bodyPr/>
          <a:lstStyle>
            <a:lvl1pPr>
              <a:defRPr sz="2801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DAD2F-E89A-425F-9DBB-B55D1FB63863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24171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2" y="2256141"/>
            <a:ext cx="7918652" cy="94050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2" indent="0">
              <a:buNone/>
              <a:defRPr sz="1999" b="1"/>
            </a:lvl2pPr>
            <a:lvl3pPr marL="914346" indent="0">
              <a:buNone/>
              <a:defRPr sz="1799" b="1"/>
            </a:lvl3pPr>
            <a:lvl4pPr marL="1371518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5" indent="0">
              <a:buNone/>
              <a:defRPr sz="1599" b="1"/>
            </a:lvl6pPr>
            <a:lvl7pPr marL="2743039" indent="0">
              <a:buNone/>
              <a:defRPr sz="1599" b="1"/>
            </a:lvl7pPr>
            <a:lvl8pPr marL="3200211" indent="0">
              <a:buNone/>
              <a:defRPr sz="1599" b="1"/>
            </a:lvl8pPr>
            <a:lvl9pPr marL="3657385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2" y="3196645"/>
            <a:ext cx="7918652" cy="5808361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8" y="2256141"/>
            <a:ext cx="7921119" cy="94050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2" indent="0">
              <a:buNone/>
              <a:defRPr sz="1999" b="1"/>
            </a:lvl2pPr>
            <a:lvl3pPr marL="914346" indent="0">
              <a:buNone/>
              <a:defRPr sz="1799" b="1"/>
            </a:lvl3pPr>
            <a:lvl4pPr marL="1371518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5" indent="0">
              <a:buNone/>
              <a:defRPr sz="1599" b="1"/>
            </a:lvl6pPr>
            <a:lvl7pPr marL="2743039" indent="0">
              <a:buNone/>
              <a:defRPr sz="1599" b="1"/>
            </a:lvl7pPr>
            <a:lvl8pPr marL="3200211" indent="0">
              <a:buNone/>
              <a:defRPr sz="1599" b="1"/>
            </a:lvl8pPr>
            <a:lvl9pPr marL="3657385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8" y="3196645"/>
            <a:ext cx="7921119" cy="5808361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B31879-C0A3-4F36-8B52-6FC45E3480B8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26944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775D38-8DAA-48B0-9154-F3774067B2A6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7062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67683-7B27-4D03-9227-FCFD638A9A1D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76443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5"/>
            <a:ext cx="17921288" cy="100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60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7"/>
            <a:ext cx="15234823" cy="2206357"/>
          </a:xfrm>
        </p:spPr>
        <p:txBody>
          <a:bodyPr anchor="b"/>
          <a:lstStyle>
            <a:lvl1pPr marL="0" indent="0">
              <a:buNone/>
              <a:defRPr sz="2001"/>
            </a:lvl1pPr>
            <a:lvl2pPr marL="457187" indent="0">
              <a:buNone/>
              <a:defRPr sz="1801"/>
            </a:lvl2pPr>
            <a:lvl3pPr marL="914375" indent="0">
              <a:buNone/>
              <a:defRPr sz="1599"/>
            </a:lvl3pPr>
            <a:lvl4pPr marL="1371562" indent="0">
              <a:buNone/>
              <a:defRPr sz="1399"/>
            </a:lvl4pPr>
            <a:lvl5pPr marL="1828751" indent="0">
              <a:buNone/>
              <a:defRPr sz="1399"/>
            </a:lvl5pPr>
            <a:lvl6pPr marL="2285939" indent="0">
              <a:buNone/>
              <a:defRPr sz="1399"/>
            </a:lvl6pPr>
            <a:lvl7pPr marL="2743126" indent="0">
              <a:buNone/>
              <a:defRPr sz="1399"/>
            </a:lvl7pPr>
            <a:lvl8pPr marL="3200313" indent="0">
              <a:buNone/>
              <a:defRPr sz="1399"/>
            </a:lvl8pPr>
            <a:lvl9pPr marL="3657501" indent="0">
              <a:buNone/>
              <a:defRPr sz="13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1C206CFD-67C1-4D84-B818-9CEACD241254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6419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6015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2" y="0"/>
            <a:ext cx="17921288" cy="101009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69" y="431210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69" y="2522950"/>
            <a:ext cx="11186657" cy="6251749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78488508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" y="1"/>
            <a:ext cx="17921288" cy="10075261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03862" y="4320232"/>
            <a:ext cx="14571032" cy="3312368"/>
          </a:xfrm>
        </p:spPr>
        <p:txBody>
          <a:bodyPr/>
          <a:lstStyle>
            <a:lvl1pPr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矩形 4"/>
          <p:cNvSpPr/>
          <p:nvPr userDrawn="1"/>
        </p:nvSpPr>
        <p:spPr bwMode="auto">
          <a:xfrm>
            <a:off x="1" y="1655938"/>
            <a:ext cx="7232453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714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0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11773" y="1683381"/>
            <a:ext cx="11186657" cy="1681163"/>
          </a:xfrm>
        </p:spPr>
        <p:txBody>
          <a:bodyPr/>
          <a:lstStyle>
            <a:lvl1pPr algn="l">
              <a:defRPr sz="6599" b="0" u="none">
                <a:solidFill>
                  <a:schemeClr val="tx1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5782642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836736" y="3240111"/>
            <a:ext cx="11908886" cy="5400601"/>
          </a:xfrm>
        </p:spPr>
        <p:txBody>
          <a:bodyPr/>
          <a:lstStyle>
            <a:lvl1pPr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936310" y="1151880"/>
            <a:ext cx="11186657" cy="1681163"/>
          </a:xfrm>
        </p:spPr>
        <p:txBody>
          <a:bodyPr/>
          <a:lstStyle>
            <a:lvl1pPr algn="r">
              <a:defRPr sz="6599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3723962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2"/>
            <a:ext cx="17972396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012258" y="3096096"/>
            <a:ext cx="13060956" cy="6552728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012258" y="1007864"/>
            <a:ext cx="11186657" cy="1681163"/>
          </a:xfrm>
        </p:spPr>
        <p:txBody>
          <a:bodyPr/>
          <a:lstStyle>
            <a:lvl1pPr algn="l">
              <a:defRPr sz="6599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0039812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9"/>
            <a:ext cx="17921288" cy="1010137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5"/>
            <a:ext cx="13465496" cy="693328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2" y="926575"/>
            <a:ext cx="13442044" cy="1681163"/>
          </a:xfrm>
        </p:spPr>
        <p:txBody>
          <a:bodyPr/>
          <a:lstStyle>
            <a:lvl1pPr algn="l">
              <a:defRPr sz="8000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48682067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6" y="-23913"/>
            <a:ext cx="17933245" cy="1010882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3" y="4482390"/>
            <a:ext cx="11987666" cy="5402974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83780" y="2056557"/>
            <a:ext cx="11953329" cy="1681163"/>
          </a:xfrm>
        </p:spPr>
        <p:txBody>
          <a:bodyPr/>
          <a:lstStyle>
            <a:lvl1pPr algn="l">
              <a:defRPr sz="8000" b="0" u="none">
                <a:solidFill>
                  <a:srgbClr val="FF0066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1869145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8752"/>
            <a:ext cx="17937982" cy="1006187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2" y="4482391"/>
            <a:ext cx="15875443" cy="5598234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1" y="1655938"/>
            <a:ext cx="7232453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714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0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54185" y="1676580"/>
            <a:ext cx="14689631" cy="1681163"/>
          </a:xfrm>
        </p:spPr>
        <p:txBody>
          <a:bodyPr/>
          <a:lstStyle>
            <a:lvl1pPr algn="l">
              <a:defRPr sz="8000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1247659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1009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183" y="3672161"/>
            <a:ext cx="14689890" cy="621320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49442" y="1367903"/>
            <a:ext cx="14689631" cy="1681163"/>
          </a:xfrm>
        </p:spPr>
        <p:txBody>
          <a:bodyPr/>
          <a:lstStyle>
            <a:lvl1pPr algn="l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5056027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14590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96297" y="3960192"/>
            <a:ext cx="14689890" cy="6120434"/>
          </a:xfrm>
        </p:spPr>
        <p:txBody>
          <a:bodyPr/>
          <a:lstStyle>
            <a:lvl1pPr algn="ctr">
              <a:defRPr sz="7199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975869" y="1245427"/>
            <a:ext cx="14689631" cy="1681163"/>
          </a:xfrm>
        </p:spPr>
        <p:txBody>
          <a:bodyPr/>
          <a:lstStyle>
            <a:lvl1pPr algn="ctr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828816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4" y="2352149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8" y="2352149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0E2DAD2F-E89A-425F-9DBB-B55D1FB63863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42831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416"/>
            <a:ext cx="17921288" cy="1012545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327796" y="2880072"/>
            <a:ext cx="14689890" cy="6840761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327796" y="863847"/>
            <a:ext cx="14689631" cy="1681163"/>
          </a:xfrm>
        </p:spPr>
        <p:txBody>
          <a:bodyPr/>
          <a:lstStyle>
            <a:lvl1pPr algn="l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65158279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9" y="1"/>
            <a:ext cx="17927228" cy="1013005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83781" y="3396916"/>
            <a:ext cx="16057784" cy="6683710"/>
          </a:xfrm>
        </p:spPr>
        <p:txBody>
          <a:bodyPr/>
          <a:lstStyle>
            <a:lvl1pPr algn="l">
              <a:defRPr sz="7199">
                <a:solidFill>
                  <a:schemeClr val="tx1"/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304460" y="863847"/>
            <a:ext cx="9937103" cy="1681163"/>
          </a:xfrm>
        </p:spPr>
        <p:txBody>
          <a:bodyPr/>
          <a:lstStyle>
            <a:lvl1pPr algn="l">
              <a:defRPr sz="8000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5631418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2039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2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7085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8752"/>
            <a:ext cx="17937982" cy="100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5541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2"/>
            <a:ext cx="17921633" cy="1015288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938" y="404812"/>
            <a:ext cx="13608322" cy="1681163"/>
          </a:xfrm>
        </p:spPr>
        <p:txBody>
          <a:bodyPr/>
          <a:lstStyle>
            <a:lvl1pPr algn="l">
              <a:defRPr sz="5999">
                <a:solidFill>
                  <a:srgbClr val="C00000"/>
                </a:solidFill>
                <a:effectLst/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6939" y="2352675"/>
            <a:ext cx="14688442" cy="6651625"/>
          </a:xfrm>
        </p:spPr>
        <p:txBody>
          <a:bodyPr/>
          <a:lstStyle>
            <a:lvl1pPr marL="0" indent="0">
              <a:buNone/>
              <a:defRPr sz="5999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1pPr>
            <a:lvl2pPr marL="534955" indent="0">
              <a:buNone/>
              <a:defRPr sz="54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2pPr>
            <a:lvl3pPr marL="1071499" indent="0">
              <a:buNone/>
              <a:defRPr sz="48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3pPr>
            <a:lvl4pPr marL="1601693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4pPr>
            <a:lvl5pPr marL="2139823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940" y="9190038"/>
            <a:ext cx="417830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B694D-E21C-4772-9C22-A58EF3653A5F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400" y="9185275"/>
            <a:ext cx="5678489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81732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56148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2" y="401805"/>
            <a:ext cx="5896396" cy="1708552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6" y="401805"/>
            <a:ext cx="10017451" cy="8603201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2" y="2110354"/>
            <a:ext cx="5896396" cy="6894650"/>
          </a:xfrm>
        </p:spPr>
        <p:txBody>
          <a:bodyPr/>
          <a:lstStyle>
            <a:lvl1pPr marL="0" indent="0">
              <a:buNone/>
              <a:defRPr sz="1399"/>
            </a:lvl1pPr>
            <a:lvl2pPr marL="457172" indent="0">
              <a:buNone/>
              <a:defRPr sz="1199"/>
            </a:lvl2pPr>
            <a:lvl3pPr marL="914346" indent="0">
              <a:buNone/>
              <a:defRPr sz="1000"/>
            </a:lvl3pPr>
            <a:lvl4pPr marL="1371518" indent="0">
              <a:buNone/>
              <a:defRPr sz="900"/>
            </a:lvl4pPr>
            <a:lvl5pPr marL="1828693" indent="0">
              <a:buNone/>
              <a:defRPr sz="900"/>
            </a:lvl5pPr>
            <a:lvl6pPr marL="2285865" indent="0">
              <a:buNone/>
              <a:defRPr sz="900"/>
            </a:lvl6pPr>
            <a:lvl7pPr marL="2743039" indent="0">
              <a:buNone/>
              <a:defRPr sz="900"/>
            </a:lvl7pPr>
            <a:lvl8pPr marL="3200211" indent="0">
              <a:buNone/>
              <a:defRPr sz="900"/>
            </a:lvl8pPr>
            <a:lvl9pPr marL="365738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1685BB-BB89-476A-A1B3-CB09E5C7B56D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52202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0"/>
            <a:ext cx="10750797" cy="833829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2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1"/>
            </a:lvl1pPr>
            <a:lvl2pPr marL="457172" indent="0">
              <a:buNone/>
              <a:defRPr sz="2801"/>
            </a:lvl2pPr>
            <a:lvl3pPr marL="914346" indent="0">
              <a:buNone/>
              <a:defRPr sz="2399"/>
            </a:lvl3pPr>
            <a:lvl4pPr marL="1371518" indent="0">
              <a:buNone/>
              <a:defRPr sz="1999"/>
            </a:lvl4pPr>
            <a:lvl5pPr marL="1828693" indent="0">
              <a:buNone/>
              <a:defRPr sz="1999"/>
            </a:lvl5pPr>
            <a:lvl6pPr marL="2285865" indent="0">
              <a:buNone/>
              <a:defRPr sz="1999"/>
            </a:lvl6pPr>
            <a:lvl7pPr marL="2743039" indent="0">
              <a:buNone/>
              <a:defRPr sz="1999"/>
            </a:lvl7pPr>
            <a:lvl8pPr marL="3200211" indent="0">
              <a:buNone/>
              <a:defRPr sz="1999"/>
            </a:lvl8pPr>
            <a:lvl9pPr marL="3657385" indent="0">
              <a:buNone/>
              <a:defRPr sz="1999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6"/>
          </a:xfrm>
        </p:spPr>
        <p:txBody>
          <a:bodyPr/>
          <a:lstStyle>
            <a:lvl1pPr marL="0" indent="0">
              <a:buNone/>
              <a:defRPr sz="1399"/>
            </a:lvl1pPr>
            <a:lvl2pPr marL="457172" indent="0">
              <a:buNone/>
              <a:defRPr sz="1199"/>
            </a:lvl2pPr>
            <a:lvl3pPr marL="914346" indent="0">
              <a:buNone/>
              <a:defRPr sz="1000"/>
            </a:lvl3pPr>
            <a:lvl4pPr marL="1371518" indent="0">
              <a:buNone/>
              <a:defRPr sz="900"/>
            </a:lvl4pPr>
            <a:lvl5pPr marL="1828693" indent="0">
              <a:buNone/>
              <a:defRPr sz="900"/>
            </a:lvl5pPr>
            <a:lvl6pPr marL="2285865" indent="0">
              <a:buNone/>
              <a:defRPr sz="900"/>
            </a:lvl6pPr>
            <a:lvl7pPr marL="2743039" indent="0">
              <a:buNone/>
              <a:defRPr sz="900"/>
            </a:lvl7pPr>
            <a:lvl8pPr marL="3200211" indent="0">
              <a:buNone/>
              <a:defRPr sz="900"/>
            </a:lvl8pPr>
            <a:lvl9pPr marL="365738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6B72A2-B8F1-4395-BEE4-93F5450526CF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81276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9609A4-1C65-455C-B026-8F8B97361EA7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295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0"/>
            <a:ext cx="7918652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1" b="1"/>
            </a:lvl2pPr>
            <a:lvl3pPr marL="914375" indent="0">
              <a:buNone/>
              <a:defRPr sz="1801" b="1"/>
            </a:lvl3pPr>
            <a:lvl4pPr marL="1371562" indent="0">
              <a:buNone/>
              <a:defRPr sz="1599" b="1"/>
            </a:lvl4pPr>
            <a:lvl5pPr marL="1828751" indent="0">
              <a:buNone/>
              <a:defRPr sz="1599" b="1"/>
            </a:lvl5pPr>
            <a:lvl6pPr marL="2285939" indent="0">
              <a:buNone/>
              <a:defRPr sz="1599" b="1"/>
            </a:lvl6pPr>
            <a:lvl7pPr marL="2743126" indent="0">
              <a:buNone/>
              <a:defRPr sz="1599" b="1"/>
            </a:lvl7pPr>
            <a:lvl8pPr marL="3200313" indent="0">
              <a:buNone/>
              <a:defRPr sz="1599" b="1"/>
            </a:lvl8pPr>
            <a:lvl9pPr marL="365750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5"/>
            <a:ext cx="7918652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8" y="2256140"/>
            <a:ext cx="7921120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1" b="1"/>
            </a:lvl2pPr>
            <a:lvl3pPr marL="914375" indent="0">
              <a:buNone/>
              <a:defRPr sz="1801" b="1"/>
            </a:lvl3pPr>
            <a:lvl4pPr marL="1371562" indent="0">
              <a:buNone/>
              <a:defRPr sz="1599" b="1"/>
            </a:lvl4pPr>
            <a:lvl5pPr marL="1828751" indent="0">
              <a:buNone/>
              <a:defRPr sz="1599" b="1"/>
            </a:lvl5pPr>
            <a:lvl6pPr marL="2285939" indent="0">
              <a:buNone/>
              <a:defRPr sz="1599" b="1"/>
            </a:lvl6pPr>
            <a:lvl7pPr marL="2743126" indent="0">
              <a:buNone/>
              <a:defRPr sz="1599" b="1"/>
            </a:lvl7pPr>
            <a:lvl8pPr marL="3200313" indent="0">
              <a:buNone/>
              <a:defRPr sz="1599" b="1"/>
            </a:lvl8pPr>
            <a:lvl9pPr marL="365750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8" y="3196645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B3B31879-C0A3-4F36-8B52-6FC45E3480B8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2123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59"/>
            <a:ext cx="4032166" cy="8599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3" y="405359"/>
            <a:ext cx="11859457" cy="8599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501FEA-E94D-4106-A186-1ACD1879549C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40642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1"/>
            <a:ext cx="17921288" cy="1010137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4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5"/>
            <a:ext cx="13465496" cy="693328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4" y="926576"/>
            <a:ext cx="13442044" cy="1681163"/>
          </a:xfrm>
        </p:spPr>
        <p:txBody>
          <a:bodyPr/>
          <a:lstStyle>
            <a:lvl1pPr algn="l">
              <a:defRPr sz="7998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" y="-22762"/>
            <a:ext cx="17921633" cy="10152882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1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08" tIns="52366" rIns="104908" bIns="52366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 marL="0" marR="0" lvl="0" indent="0" algn="r" defTabSz="9143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B694D-E21C-4772-9C22-A58EF3653A5F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99013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4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71" y="431210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71" y="2522949"/>
            <a:ext cx="11186657" cy="6251747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83707753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9"/>
            <a:ext cx="17921288" cy="1010137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5"/>
            <a:ext cx="13465496" cy="693328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2" y="926575"/>
            <a:ext cx="13442044" cy="1681163"/>
          </a:xfrm>
        </p:spPr>
        <p:txBody>
          <a:bodyPr/>
          <a:lstStyle>
            <a:lvl1pPr algn="l">
              <a:defRPr sz="8000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2"/>
            <a:ext cx="17921633" cy="10152882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1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0" tIns="52368" rIns="104910" bIns="52368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 marL="0" marR="0" lvl="0" indent="0" algn="r" defTabSz="9143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B694D-E21C-4772-9C22-A58EF3653A5F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6304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" y="6804000"/>
            <a:ext cx="17921287" cy="2001902"/>
          </a:xfrm>
        </p:spPr>
        <p:txBody>
          <a:bodyPr anchor="t"/>
          <a:lstStyle>
            <a:lvl1pPr algn="ctr">
              <a:defRPr sz="9600" b="0" u="none" cap="all">
                <a:latin typeface="標楷體" panose="03000509000000000000" pitchFamily="65" charset="-120"/>
                <a:ea typeface="標楷體" panose="03000509000000000000" pitchFamily="65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" y="3744001"/>
            <a:ext cx="17921287" cy="1872375"/>
          </a:xfrm>
        </p:spPr>
        <p:txBody>
          <a:bodyPr anchor="t"/>
          <a:lstStyle>
            <a:lvl1pPr marL="0" indent="0">
              <a:buNone/>
              <a:defRPr sz="9600" b="0">
                <a:latin typeface="思源黑體 Bold" panose="020B0800000000000000" pitchFamily="34" charset="-120"/>
                <a:ea typeface="思源黑體 Bold" panose="020B0800000000000000" pitchFamily="34" charset="-120"/>
              </a:defRPr>
            </a:lvl1pPr>
            <a:lvl2pPr marL="457187" indent="0">
              <a:buNone/>
              <a:defRPr sz="1801"/>
            </a:lvl2pPr>
            <a:lvl3pPr marL="914375" indent="0">
              <a:buNone/>
              <a:defRPr sz="1599"/>
            </a:lvl3pPr>
            <a:lvl4pPr marL="1371562" indent="0">
              <a:buNone/>
              <a:defRPr sz="1399"/>
            </a:lvl4pPr>
            <a:lvl5pPr marL="1828751" indent="0">
              <a:buNone/>
              <a:defRPr sz="1399"/>
            </a:lvl5pPr>
            <a:lvl6pPr marL="2285939" indent="0">
              <a:buNone/>
              <a:defRPr sz="1399"/>
            </a:lvl6pPr>
            <a:lvl7pPr marL="2743126" indent="0">
              <a:buNone/>
              <a:defRPr sz="1399"/>
            </a:lvl7pPr>
            <a:lvl8pPr marL="3200313" indent="0">
              <a:buNone/>
              <a:defRPr sz="1399"/>
            </a:lvl8pPr>
            <a:lvl9pPr marL="3657501" indent="0">
              <a:buNone/>
              <a:defRPr sz="1399"/>
            </a:lvl9pPr>
          </a:lstStyle>
          <a:p>
            <a:pPr lvl="0"/>
            <a:r>
              <a:rPr lang="zh-TW" altLang="en-US" dirty="0"/>
              <a:t>按一下以編輯母片文字樣式</a:t>
            </a:r>
            <a:endParaRPr lang="en-US" altLang="zh-TW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206CFD-67C1-4D84-B818-9CEACD241254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25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8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4"/>
            <a:ext cx="12543420" cy="257971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4" y="9185275"/>
            <a:ext cx="4179450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3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0" cy="700088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726B1-2572-484D-8F41-F391D96B1EE4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1904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全字庫正楷體" panose="03000500000000000000" pitchFamily="66" charset="-120"/>
                <a:ea typeface="全字庫正楷體" panose="03000500000000000000" pitchFamily="66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C17AE8-D7ED-4DC2-BF76-35E7E02335E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96484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7"/>
            <a:ext cx="15234823" cy="2206357"/>
          </a:xfrm>
        </p:spPr>
        <p:txBody>
          <a:bodyPr anchor="b"/>
          <a:lstStyle>
            <a:lvl1pPr marL="0" indent="0">
              <a:buNone/>
              <a:defRPr sz="2001"/>
            </a:lvl1pPr>
            <a:lvl2pPr marL="457187" indent="0">
              <a:buNone/>
              <a:defRPr sz="1801"/>
            </a:lvl2pPr>
            <a:lvl3pPr marL="914375" indent="0">
              <a:buNone/>
              <a:defRPr sz="1599"/>
            </a:lvl3pPr>
            <a:lvl4pPr marL="1371562" indent="0">
              <a:buNone/>
              <a:defRPr sz="1399"/>
            </a:lvl4pPr>
            <a:lvl5pPr marL="1828751" indent="0">
              <a:buNone/>
              <a:defRPr sz="1399"/>
            </a:lvl5pPr>
            <a:lvl6pPr marL="2285939" indent="0">
              <a:buNone/>
              <a:defRPr sz="1399"/>
            </a:lvl6pPr>
            <a:lvl7pPr marL="2743126" indent="0">
              <a:buNone/>
              <a:defRPr sz="1399"/>
            </a:lvl7pPr>
            <a:lvl8pPr marL="3200313" indent="0">
              <a:buNone/>
              <a:defRPr sz="1399"/>
            </a:lvl8pPr>
            <a:lvl9pPr marL="3657501" indent="0">
              <a:buNone/>
              <a:defRPr sz="13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206CFD-67C1-4D84-B818-9CEACD241254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76940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4" y="2352149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8" y="2352149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DAD2F-E89A-425F-9DBB-B55D1FB63863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97991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0"/>
            <a:ext cx="7918652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1" b="1"/>
            </a:lvl2pPr>
            <a:lvl3pPr marL="914375" indent="0">
              <a:buNone/>
              <a:defRPr sz="1801" b="1"/>
            </a:lvl3pPr>
            <a:lvl4pPr marL="1371562" indent="0">
              <a:buNone/>
              <a:defRPr sz="1599" b="1"/>
            </a:lvl4pPr>
            <a:lvl5pPr marL="1828751" indent="0">
              <a:buNone/>
              <a:defRPr sz="1599" b="1"/>
            </a:lvl5pPr>
            <a:lvl6pPr marL="2285939" indent="0">
              <a:buNone/>
              <a:defRPr sz="1599" b="1"/>
            </a:lvl6pPr>
            <a:lvl7pPr marL="2743126" indent="0">
              <a:buNone/>
              <a:defRPr sz="1599" b="1"/>
            </a:lvl7pPr>
            <a:lvl8pPr marL="3200313" indent="0">
              <a:buNone/>
              <a:defRPr sz="1599" b="1"/>
            </a:lvl8pPr>
            <a:lvl9pPr marL="365750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5"/>
            <a:ext cx="7918652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8" y="2256140"/>
            <a:ext cx="7921120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1" b="1"/>
            </a:lvl2pPr>
            <a:lvl3pPr marL="914375" indent="0">
              <a:buNone/>
              <a:defRPr sz="1801" b="1"/>
            </a:lvl3pPr>
            <a:lvl4pPr marL="1371562" indent="0">
              <a:buNone/>
              <a:defRPr sz="1599" b="1"/>
            </a:lvl4pPr>
            <a:lvl5pPr marL="1828751" indent="0">
              <a:buNone/>
              <a:defRPr sz="1599" b="1"/>
            </a:lvl5pPr>
            <a:lvl6pPr marL="2285939" indent="0">
              <a:buNone/>
              <a:defRPr sz="1599" b="1"/>
            </a:lvl6pPr>
            <a:lvl7pPr marL="2743126" indent="0">
              <a:buNone/>
              <a:defRPr sz="1599" b="1"/>
            </a:lvl7pPr>
            <a:lvl8pPr marL="3200313" indent="0">
              <a:buNone/>
              <a:defRPr sz="1599" b="1"/>
            </a:lvl8pPr>
            <a:lvl9pPr marL="365750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8" y="3196645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B31879-C0A3-4F36-8B52-6FC45E3480B8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896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0A890C3-FF93-AC42-A8C6-30DBF9191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424E4-DF98-424F-B857-DB9D97ADDFB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56594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CA775D38-8DAA-48B0-9154-F3774067B2A6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13058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775D38-8DAA-48B0-9154-F3774067B2A6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49694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67683-7B27-4D03-9227-FCFD638A9A1D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84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7"/>
            <a:ext cx="17921288" cy="100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7786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8216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3" y="1"/>
            <a:ext cx="17921288" cy="1010092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69" y="431209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69" y="2522949"/>
            <a:ext cx="11186657" cy="6251748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67093595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" y="0"/>
            <a:ext cx="17921288" cy="1007526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03861" y="4320231"/>
            <a:ext cx="14571033" cy="3312369"/>
          </a:xfrm>
        </p:spPr>
        <p:txBody>
          <a:bodyPr/>
          <a:lstStyle>
            <a:lvl1pPr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矩形 4"/>
          <p:cNvSpPr/>
          <p:nvPr userDrawn="1"/>
        </p:nvSpPr>
        <p:spPr bwMode="auto">
          <a:xfrm>
            <a:off x="1" y="1655937"/>
            <a:ext cx="7232452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9" tIns="45720" rIns="91439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715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11773" y="1683380"/>
            <a:ext cx="11186657" cy="1681163"/>
          </a:xfrm>
        </p:spPr>
        <p:txBody>
          <a:bodyPr/>
          <a:lstStyle>
            <a:lvl1pPr algn="l">
              <a:defRPr sz="6600" b="0" u="none">
                <a:solidFill>
                  <a:schemeClr val="tx1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45482310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836735" y="3240113"/>
            <a:ext cx="11908885" cy="5400600"/>
          </a:xfrm>
        </p:spPr>
        <p:txBody>
          <a:bodyPr/>
          <a:lstStyle>
            <a:lvl1pPr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936310" y="1151879"/>
            <a:ext cx="11186657" cy="1681163"/>
          </a:xfrm>
        </p:spPr>
        <p:txBody>
          <a:bodyPr/>
          <a:lstStyle>
            <a:lvl1pPr algn="r">
              <a:defRPr sz="6600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6532905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1"/>
            <a:ext cx="17972396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012256" y="3096096"/>
            <a:ext cx="13060956" cy="6552728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012257" y="1007864"/>
            <a:ext cx="11186657" cy="1681163"/>
          </a:xfrm>
        </p:spPr>
        <p:txBody>
          <a:bodyPr/>
          <a:lstStyle>
            <a:lvl1pPr algn="l">
              <a:defRPr sz="6600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53014981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8"/>
            <a:ext cx="17921288" cy="1010137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4"/>
            <a:ext cx="13465496" cy="693328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4" y="926575"/>
            <a:ext cx="13442043" cy="1681163"/>
          </a:xfrm>
        </p:spPr>
        <p:txBody>
          <a:bodyPr/>
          <a:lstStyle>
            <a:lvl1pPr algn="l">
              <a:defRPr sz="7999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12947612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7" y="-23910"/>
            <a:ext cx="17933246" cy="1010881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2" y="4482391"/>
            <a:ext cx="11987666" cy="5402972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83779" y="2056556"/>
            <a:ext cx="11953329" cy="1681163"/>
          </a:xfrm>
        </p:spPr>
        <p:txBody>
          <a:bodyPr/>
          <a:lstStyle>
            <a:lvl1pPr algn="l">
              <a:defRPr sz="7999" b="0" u="none">
                <a:solidFill>
                  <a:srgbClr val="FF0066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554493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7"/>
            <a:ext cx="17921288" cy="100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5076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753"/>
            <a:ext cx="17937982" cy="1006187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2" y="4482391"/>
            <a:ext cx="15875442" cy="5598235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1" y="1655937"/>
            <a:ext cx="7232452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9" tIns="45720" rIns="91439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715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54184" y="1676581"/>
            <a:ext cx="14689632" cy="1681163"/>
          </a:xfrm>
        </p:spPr>
        <p:txBody>
          <a:bodyPr/>
          <a:lstStyle>
            <a:lvl1pPr algn="l">
              <a:defRPr sz="7999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3398616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921288" cy="1010092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184" y="3672160"/>
            <a:ext cx="14689891" cy="621320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49442" y="1367903"/>
            <a:ext cx="14689632" cy="1681163"/>
          </a:xfrm>
        </p:spPr>
        <p:txBody>
          <a:bodyPr/>
          <a:lstStyle>
            <a:lvl1pPr algn="l">
              <a:defRPr sz="7999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85148874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921288" cy="1014590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96298" y="3960192"/>
            <a:ext cx="14689891" cy="6120433"/>
          </a:xfrm>
        </p:spPr>
        <p:txBody>
          <a:bodyPr/>
          <a:lstStyle>
            <a:lvl1pPr algn="ctr">
              <a:defRPr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975868" y="1245426"/>
            <a:ext cx="14689632" cy="1681163"/>
          </a:xfrm>
        </p:spPr>
        <p:txBody>
          <a:bodyPr/>
          <a:lstStyle>
            <a:lvl1pPr algn="ctr">
              <a:defRPr sz="7999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01628985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417"/>
            <a:ext cx="17921288" cy="1012545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327797" y="2880073"/>
            <a:ext cx="14689891" cy="6840759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327795" y="863848"/>
            <a:ext cx="14689632" cy="1681163"/>
          </a:xfrm>
        </p:spPr>
        <p:txBody>
          <a:bodyPr/>
          <a:lstStyle>
            <a:lvl1pPr algn="l">
              <a:defRPr sz="7999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07106906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9" y="0"/>
            <a:ext cx="17927228" cy="10130057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83780" y="3396914"/>
            <a:ext cx="16057784" cy="6683712"/>
          </a:xfrm>
        </p:spPr>
        <p:txBody>
          <a:bodyPr/>
          <a:lstStyle>
            <a:lvl1pPr algn="l">
              <a:defRPr sz="7200">
                <a:solidFill>
                  <a:schemeClr val="tx1"/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304460" y="863848"/>
            <a:ext cx="9937104" cy="1681163"/>
          </a:xfrm>
        </p:spPr>
        <p:txBody>
          <a:bodyPr/>
          <a:lstStyle>
            <a:lvl1pPr algn="l">
              <a:defRPr sz="7999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79496094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8182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1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0365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753"/>
            <a:ext cx="17937982" cy="100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1050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" y="-22762"/>
            <a:ext cx="17921633" cy="101528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938" y="404812"/>
            <a:ext cx="13608322" cy="1681163"/>
          </a:xfrm>
        </p:spPr>
        <p:txBody>
          <a:bodyPr/>
          <a:lstStyle>
            <a:lvl1pPr algn="l">
              <a:defRPr sz="6000">
                <a:solidFill>
                  <a:srgbClr val="C00000"/>
                </a:solidFill>
                <a:effectLst/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6937" y="2352675"/>
            <a:ext cx="14688442" cy="6651625"/>
          </a:xfrm>
        </p:spPr>
        <p:txBody>
          <a:bodyPr/>
          <a:lstStyle>
            <a:lvl1pPr marL="0" indent="0">
              <a:buNone/>
              <a:defRPr sz="60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1pPr>
            <a:lvl2pPr marL="534973" indent="0">
              <a:buNone/>
              <a:defRPr sz="54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2pPr>
            <a:lvl3pPr marL="1071534" indent="0">
              <a:buNone/>
              <a:defRPr sz="4799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3pPr>
            <a:lvl4pPr marL="1601744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4pPr>
            <a:lvl5pPr marL="2139892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938" y="9190038"/>
            <a:ext cx="417830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B694D-E21C-4772-9C22-A58EF3653A5F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400" y="9185275"/>
            <a:ext cx="5678488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03843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681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550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1806"/>
            <a:ext cx="5896395" cy="1708551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6" y="401805"/>
            <a:ext cx="10017452" cy="8603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3" y="2110353"/>
            <a:ext cx="5896395" cy="6894651"/>
          </a:xfrm>
        </p:spPr>
        <p:txBody>
          <a:bodyPr/>
          <a:lstStyle>
            <a:lvl1pPr marL="0" indent="0">
              <a:buNone/>
              <a:defRPr sz="1399"/>
            </a:lvl1pPr>
            <a:lvl2pPr marL="457187" indent="0">
              <a:buNone/>
              <a:defRPr sz="1199"/>
            </a:lvl2pPr>
            <a:lvl3pPr marL="914375" indent="0">
              <a:buNone/>
              <a:defRPr sz="1000"/>
            </a:lvl3pPr>
            <a:lvl4pPr marL="1371562" indent="0">
              <a:buNone/>
              <a:defRPr sz="900"/>
            </a:lvl4pPr>
            <a:lvl5pPr marL="1828751" indent="0">
              <a:buNone/>
              <a:defRPr sz="900"/>
            </a:lvl5pPr>
            <a:lvl6pPr marL="2285939" indent="0">
              <a:buNone/>
              <a:defRPr sz="900"/>
            </a:lvl6pPr>
            <a:lvl7pPr marL="2743126" indent="0">
              <a:buNone/>
              <a:defRPr sz="900"/>
            </a:lvl7pPr>
            <a:lvl8pPr marL="3200313" indent="0">
              <a:buNone/>
              <a:defRPr sz="900"/>
            </a:lvl8pPr>
            <a:lvl9pPr marL="365750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1685BB-BB89-476A-A1B3-CB09E5C7B56D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58949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1"/>
            <a:ext cx="10750797" cy="833828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1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187" indent="0">
              <a:buNone/>
              <a:defRPr sz="2800"/>
            </a:lvl2pPr>
            <a:lvl3pPr marL="914375" indent="0">
              <a:buNone/>
              <a:defRPr sz="2400"/>
            </a:lvl3pPr>
            <a:lvl4pPr marL="1371562" indent="0">
              <a:buNone/>
              <a:defRPr sz="2001"/>
            </a:lvl4pPr>
            <a:lvl5pPr marL="1828751" indent="0">
              <a:buNone/>
              <a:defRPr sz="2001"/>
            </a:lvl5pPr>
            <a:lvl6pPr marL="2285939" indent="0">
              <a:buNone/>
              <a:defRPr sz="2001"/>
            </a:lvl6pPr>
            <a:lvl7pPr marL="2743126" indent="0">
              <a:buNone/>
              <a:defRPr sz="2001"/>
            </a:lvl7pPr>
            <a:lvl8pPr marL="3200313" indent="0">
              <a:buNone/>
              <a:defRPr sz="2001"/>
            </a:lvl8pPr>
            <a:lvl9pPr marL="3657501" indent="0">
              <a:buNone/>
              <a:defRPr sz="2001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7"/>
          </a:xfrm>
        </p:spPr>
        <p:txBody>
          <a:bodyPr/>
          <a:lstStyle>
            <a:lvl1pPr marL="0" indent="0">
              <a:buNone/>
              <a:defRPr sz="1399"/>
            </a:lvl1pPr>
            <a:lvl2pPr marL="457187" indent="0">
              <a:buNone/>
              <a:defRPr sz="1199"/>
            </a:lvl2pPr>
            <a:lvl3pPr marL="914375" indent="0">
              <a:buNone/>
              <a:defRPr sz="1000"/>
            </a:lvl3pPr>
            <a:lvl4pPr marL="1371562" indent="0">
              <a:buNone/>
              <a:defRPr sz="900"/>
            </a:lvl4pPr>
            <a:lvl5pPr marL="1828751" indent="0">
              <a:buNone/>
              <a:defRPr sz="900"/>
            </a:lvl5pPr>
            <a:lvl6pPr marL="2285939" indent="0">
              <a:buNone/>
              <a:defRPr sz="900"/>
            </a:lvl6pPr>
            <a:lvl7pPr marL="2743126" indent="0">
              <a:buNone/>
              <a:defRPr sz="900"/>
            </a:lvl7pPr>
            <a:lvl8pPr marL="3200313" indent="0">
              <a:buNone/>
              <a:defRPr sz="900"/>
            </a:lvl8pPr>
            <a:lvl9pPr marL="365750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6B72A2-B8F1-4395-BEE4-93F5450526CF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05961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9609A4-1C65-455C-B026-8F8B97361EA7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58476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60"/>
            <a:ext cx="4032166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2" y="405360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501FEA-E94D-4106-A186-1ACD1879549C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99363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3" y="2"/>
            <a:ext cx="17921288" cy="1010092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70" y="431209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70" y="2522949"/>
            <a:ext cx="11186657" cy="6251748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21393070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9"/>
            <a:ext cx="17921288" cy="1010137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4"/>
            <a:ext cx="13465496" cy="693328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5" y="926575"/>
            <a:ext cx="13442043" cy="1681163"/>
          </a:xfrm>
        </p:spPr>
        <p:txBody>
          <a:bodyPr/>
          <a:lstStyle>
            <a:lvl1pPr algn="l">
              <a:defRPr sz="7999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" y="-22761"/>
            <a:ext cx="17921633" cy="10152881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09" tIns="52367" rIns="104909" bIns="52367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B694D-E21C-4772-9C22-A58EF3653A5F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38026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70" y="431209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70" y="2522949"/>
            <a:ext cx="11186657" cy="6251748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96799305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8"/>
            <a:ext cx="17921288" cy="1010137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4"/>
            <a:ext cx="13465496" cy="693328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4" y="926575"/>
            <a:ext cx="13442043" cy="1681163"/>
          </a:xfrm>
        </p:spPr>
        <p:txBody>
          <a:bodyPr/>
          <a:lstStyle>
            <a:lvl1pPr algn="l">
              <a:defRPr sz="7999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" y="-22762"/>
            <a:ext cx="17921633" cy="10152881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0" tIns="52367" rIns="104910" bIns="52367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B694D-E21C-4772-9C22-A58EF3653A5F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31734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7913881" cy="10068180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8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32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2 h 1906"/>
                <a:gd name="T4" fmla="*/ 6992 w 5740"/>
                <a:gd name="T5" fmla="*/ 22 h 1906"/>
                <a:gd name="T6" fmla="*/ 699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32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5" y="2553047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4"/>
            <a:ext cx="12543420" cy="2579716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313" y="9184570"/>
            <a:ext cx="4180316" cy="700488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091" y="9189904"/>
            <a:ext cx="5679108" cy="698709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4660" y="9193460"/>
            <a:ext cx="4180318" cy="700488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92024D-6FB8-4CA4-B39B-EC12B18404B1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03213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227DB5-54E3-48E7-BD61-D554BF31F1FA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446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3609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2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2" y="4272266"/>
            <a:ext cx="15234823" cy="220635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1" indent="0">
              <a:buNone/>
              <a:defRPr sz="1800"/>
            </a:lvl2pPr>
            <a:lvl3pPr marL="914363" indent="0">
              <a:buNone/>
              <a:defRPr sz="1600"/>
            </a:lvl3pPr>
            <a:lvl4pPr marL="1371544" indent="0">
              <a:buNone/>
              <a:defRPr sz="1400"/>
            </a:lvl4pPr>
            <a:lvl5pPr marL="1828725" indent="0">
              <a:buNone/>
              <a:defRPr sz="1400"/>
            </a:lvl5pPr>
            <a:lvl6pPr marL="2285905" indent="0">
              <a:buNone/>
              <a:defRPr sz="1400"/>
            </a:lvl6pPr>
            <a:lvl7pPr marL="2743086" indent="0">
              <a:buNone/>
              <a:defRPr sz="1400"/>
            </a:lvl7pPr>
            <a:lvl8pPr marL="3200268" indent="0">
              <a:buNone/>
              <a:defRPr sz="1400"/>
            </a:lvl8pPr>
            <a:lvl9pPr marL="3657449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C837B6-7A8A-40FD-9014-A2F1CF5AB55E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10330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3" y="2352148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8" y="2352148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73DB39-BDF5-48DA-94BD-5EDDFD05FD20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82952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2" y="403583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2" y="2256141"/>
            <a:ext cx="7918650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1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4" indent="0">
              <a:buNone/>
              <a:defRPr sz="1600" b="1"/>
            </a:lvl4pPr>
            <a:lvl5pPr marL="1828725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6" indent="0">
              <a:buNone/>
              <a:defRPr sz="1600" b="1"/>
            </a:lvl7pPr>
            <a:lvl8pPr marL="3200268" indent="0">
              <a:buNone/>
              <a:defRPr sz="1600" b="1"/>
            </a:lvl8pPr>
            <a:lvl9pPr marL="365744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2" y="3196644"/>
            <a:ext cx="7918650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7" y="2256141"/>
            <a:ext cx="7921120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1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4" indent="0">
              <a:buNone/>
              <a:defRPr sz="1600" b="1"/>
            </a:lvl4pPr>
            <a:lvl5pPr marL="1828725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6" indent="0">
              <a:buNone/>
              <a:defRPr sz="1600" b="1"/>
            </a:lvl7pPr>
            <a:lvl8pPr marL="3200268" indent="0">
              <a:buNone/>
              <a:defRPr sz="1600" b="1"/>
            </a:lvl8pPr>
            <a:lvl9pPr marL="365744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7" y="3196644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0F1A70-CCB7-4E3F-B8BA-AE0F83522A85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62799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34EE27-58AE-4D08-97AD-0FE13AD8FD97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089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667"/>
            <a:ext cx="17921288" cy="1009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591BC6-BC82-4EBA-9D9B-FD3B087C07DD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76414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34"/>
            <a:ext cx="17921288" cy="1007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849567-BA79-4948-A764-7F3C5446563B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1132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7921288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FA256C-9D92-48AF-A92B-EB9B45CF5DB4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08536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52" y="1"/>
            <a:ext cx="17973141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E11263-5F5C-44CD-8D55-87317E8884A5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0287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57"/>
            <a:ext cx="17938573" cy="1006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452076-611F-455D-829F-F84A7C43172E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96074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7E8D7B-D94E-491F-B974-B9E681BEA08A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7699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1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1525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2" y="401804"/>
            <a:ext cx="5896395" cy="17085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5" y="401804"/>
            <a:ext cx="10017453" cy="86032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2" y="2110354"/>
            <a:ext cx="5896395" cy="6894650"/>
          </a:xfrm>
        </p:spPr>
        <p:txBody>
          <a:bodyPr/>
          <a:lstStyle>
            <a:lvl1pPr marL="0" indent="0">
              <a:buNone/>
              <a:defRPr sz="1400"/>
            </a:lvl1pPr>
            <a:lvl2pPr marL="457181" indent="0">
              <a:buNone/>
              <a:defRPr sz="1199"/>
            </a:lvl2pPr>
            <a:lvl3pPr marL="914363" indent="0">
              <a:buNone/>
              <a:defRPr sz="1000"/>
            </a:lvl3pPr>
            <a:lvl4pPr marL="1371544" indent="0">
              <a:buNone/>
              <a:defRPr sz="900"/>
            </a:lvl4pPr>
            <a:lvl5pPr marL="1828725" indent="0">
              <a:buNone/>
              <a:defRPr sz="900"/>
            </a:lvl5pPr>
            <a:lvl6pPr marL="2285905" indent="0">
              <a:buNone/>
              <a:defRPr sz="900"/>
            </a:lvl6pPr>
            <a:lvl7pPr marL="2743086" indent="0">
              <a:buNone/>
              <a:defRPr sz="900"/>
            </a:lvl7pPr>
            <a:lvl8pPr marL="3200268" indent="0">
              <a:buNone/>
              <a:defRPr sz="900"/>
            </a:lvl8pPr>
            <a:lvl9pPr marL="365744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4EF647-E434-49B0-A973-CFFAD6802A32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66005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2" y="7056440"/>
            <a:ext cx="10750797" cy="83382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2" y="901391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181" indent="0">
              <a:buNone/>
              <a:defRPr sz="2800"/>
            </a:lvl2pPr>
            <a:lvl3pPr marL="914363" indent="0">
              <a:buNone/>
              <a:defRPr sz="2400"/>
            </a:lvl3pPr>
            <a:lvl4pPr marL="1371544" indent="0">
              <a:buNone/>
              <a:defRPr sz="2000"/>
            </a:lvl4pPr>
            <a:lvl5pPr marL="1828725" indent="0">
              <a:buNone/>
              <a:defRPr sz="2000"/>
            </a:lvl5pPr>
            <a:lvl6pPr marL="2285905" indent="0">
              <a:buNone/>
              <a:defRPr sz="2000"/>
            </a:lvl6pPr>
            <a:lvl7pPr marL="2743086" indent="0">
              <a:buNone/>
              <a:defRPr sz="2000"/>
            </a:lvl7pPr>
            <a:lvl8pPr marL="3200268" indent="0">
              <a:buNone/>
              <a:defRPr sz="2000"/>
            </a:lvl8pPr>
            <a:lvl9pPr marL="3657449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2" y="7890267"/>
            <a:ext cx="10750797" cy="1182296"/>
          </a:xfrm>
        </p:spPr>
        <p:txBody>
          <a:bodyPr/>
          <a:lstStyle>
            <a:lvl1pPr marL="0" indent="0">
              <a:buNone/>
              <a:defRPr sz="1400"/>
            </a:lvl1pPr>
            <a:lvl2pPr marL="457181" indent="0">
              <a:buNone/>
              <a:defRPr sz="1199"/>
            </a:lvl2pPr>
            <a:lvl3pPr marL="914363" indent="0">
              <a:buNone/>
              <a:defRPr sz="1000"/>
            </a:lvl3pPr>
            <a:lvl4pPr marL="1371544" indent="0">
              <a:buNone/>
              <a:defRPr sz="900"/>
            </a:lvl4pPr>
            <a:lvl5pPr marL="1828725" indent="0">
              <a:buNone/>
              <a:defRPr sz="900"/>
            </a:lvl5pPr>
            <a:lvl6pPr marL="2285905" indent="0">
              <a:buNone/>
              <a:defRPr sz="900"/>
            </a:lvl6pPr>
            <a:lvl7pPr marL="2743086" indent="0">
              <a:buNone/>
              <a:defRPr sz="900"/>
            </a:lvl7pPr>
            <a:lvl8pPr marL="3200268" indent="0">
              <a:buNone/>
              <a:defRPr sz="900"/>
            </a:lvl8pPr>
            <a:lvl9pPr marL="365744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0FBA84-515B-464F-9D24-4D52B0824E6E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59630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5BAD24-6B90-47BB-ABAB-69D33A81FAAC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13769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2" y="405358"/>
            <a:ext cx="4032167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2" y="405358"/>
            <a:ext cx="11859457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51C9CA-68F3-4814-97AE-AC69CA8EACD5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16811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" y="6804000"/>
            <a:ext cx="17921287" cy="2001902"/>
          </a:xfrm>
        </p:spPr>
        <p:txBody>
          <a:bodyPr anchor="t"/>
          <a:lstStyle>
            <a:lvl1pPr algn="ctr">
              <a:defRPr sz="9600" b="0" u="none" cap="all">
                <a:latin typeface="標楷體" panose="03000509000000000000" pitchFamily="65" charset="-120"/>
                <a:ea typeface="標楷體" panose="03000509000000000000" pitchFamily="65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" y="3744001"/>
            <a:ext cx="17921287" cy="1872375"/>
          </a:xfrm>
        </p:spPr>
        <p:txBody>
          <a:bodyPr anchor="t"/>
          <a:lstStyle>
            <a:lvl1pPr marL="0" indent="0">
              <a:buNone/>
              <a:defRPr sz="9600" b="0">
                <a:latin typeface="思源黑體 Bold" panose="020B0800000000000000" pitchFamily="34" charset="-120"/>
                <a:ea typeface="思源黑體 Bold" panose="020B0800000000000000" pitchFamily="34" charset="-120"/>
              </a:defRPr>
            </a:lvl1pPr>
            <a:lvl2pPr marL="457187" indent="0">
              <a:buNone/>
              <a:defRPr sz="1801"/>
            </a:lvl2pPr>
            <a:lvl3pPr marL="914375" indent="0">
              <a:buNone/>
              <a:defRPr sz="1599"/>
            </a:lvl3pPr>
            <a:lvl4pPr marL="1371562" indent="0">
              <a:buNone/>
              <a:defRPr sz="1399"/>
            </a:lvl4pPr>
            <a:lvl5pPr marL="1828751" indent="0">
              <a:buNone/>
              <a:defRPr sz="1399"/>
            </a:lvl5pPr>
            <a:lvl6pPr marL="2285939" indent="0">
              <a:buNone/>
              <a:defRPr sz="1399"/>
            </a:lvl6pPr>
            <a:lvl7pPr marL="2743126" indent="0">
              <a:buNone/>
              <a:defRPr sz="1399"/>
            </a:lvl7pPr>
            <a:lvl8pPr marL="3200313" indent="0">
              <a:buNone/>
              <a:defRPr sz="1399"/>
            </a:lvl8pPr>
            <a:lvl9pPr marL="3657501" indent="0">
              <a:buNone/>
              <a:defRPr sz="1399"/>
            </a:lvl9pPr>
          </a:lstStyle>
          <a:p>
            <a:pPr lvl="0"/>
            <a:r>
              <a:rPr lang="zh-TW" altLang="en-US" dirty="0"/>
              <a:t>按一下以編輯母片文字樣式</a:t>
            </a:r>
            <a:endParaRPr lang="en-US" altLang="zh-TW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06CFD-67C1-4D84-B818-9CEACD241254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6887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8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4"/>
            <a:ext cx="12543420" cy="257971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4" y="9185275"/>
            <a:ext cx="4179450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3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0" cy="7000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726B1-2572-484D-8F41-F391D96B1EE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2344987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全字庫正楷體" panose="03000500000000000000" pitchFamily="66" charset="-120"/>
                <a:ea typeface="全字庫正楷體" panose="03000500000000000000" pitchFamily="66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17AE8-D7ED-4DC2-BF76-35E7E02335E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1827985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7"/>
            <a:ext cx="15234823" cy="2206357"/>
          </a:xfrm>
        </p:spPr>
        <p:txBody>
          <a:bodyPr anchor="b"/>
          <a:lstStyle>
            <a:lvl1pPr marL="0" indent="0">
              <a:buNone/>
              <a:defRPr sz="2001"/>
            </a:lvl1pPr>
            <a:lvl2pPr marL="457187" indent="0">
              <a:buNone/>
              <a:defRPr sz="1801"/>
            </a:lvl2pPr>
            <a:lvl3pPr marL="914375" indent="0">
              <a:buNone/>
              <a:defRPr sz="1599"/>
            </a:lvl3pPr>
            <a:lvl4pPr marL="1371562" indent="0">
              <a:buNone/>
              <a:defRPr sz="1399"/>
            </a:lvl4pPr>
            <a:lvl5pPr marL="1828751" indent="0">
              <a:buNone/>
              <a:defRPr sz="1399"/>
            </a:lvl5pPr>
            <a:lvl6pPr marL="2285939" indent="0">
              <a:buNone/>
              <a:defRPr sz="1399"/>
            </a:lvl6pPr>
            <a:lvl7pPr marL="2743126" indent="0">
              <a:buNone/>
              <a:defRPr sz="1399"/>
            </a:lvl7pPr>
            <a:lvl8pPr marL="3200313" indent="0">
              <a:buNone/>
              <a:defRPr sz="1399"/>
            </a:lvl8pPr>
            <a:lvl9pPr marL="3657501" indent="0">
              <a:buNone/>
              <a:defRPr sz="13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06CFD-67C1-4D84-B818-9CEACD24125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7837379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4" y="2352149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8" y="2352149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DAD2F-E89A-425F-9DBB-B55D1FB6386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03273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0"/>
            <a:ext cx="7918652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1" b="1"/>
            </a:lvl2pPr>
            <a:lvl3pPr marL="914375" indent="0">
              <a:buNone/>
              <a:defRPr sz="1801" b="1"/>
            </a:lvl3pPr>
            <a:lvl4pPr marL="1371562" indent="0">
              <a:buNone/>
              <a:defRPr sz="1599" b="1"/>
            </a:lvl4pPr>
            <a:lvl5pPr marL="1828751" indent="0">
              <a:buNone/>
              <a:defRPr sz="1599" b="1"/>
            </a:lvl5pPr>
            <a:lvl6pPr marL="2285939" indent="0">
              <a:buNone/>
              <a:defRPr sz="1599" b="1"/>
            </a:lvl6pPr>
            <a:lvl7pPr marL="2743126" indent="0">
              <a:buNone/>
              <a:defRPr sz="1599" b="1"/>
            </a:lvl7pPr>
            <a:lvl8pPr marL="3200313" indent="0">
              <a:buNone/>
              <a:defRPr sz="1599" b="1"/>
            </a:lvl8pPr>
            <a:lvl9pPr marL="365750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5"/>
            <a:ext cx="7918652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8" y="2256140"/>
            <a:ext cx="7921120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1" b="1"/>
            </a:lvl2pPr>
            <a:lvl3pPr marL="914375" indent="0">
              <a:buNone/>
              <a:defRPr sz="1801" b="1"/>
            </a:lvl3pPr>
            <a:lvl4pPr marL="1371562" indent="0">
              <a:buNone/>
              <a:defRPr sz="1599" b="1"/>
            </a:lvl4pPr>
            <a:lvl5pPr marL="1828751" indent="0">
              <a:buNone/>
              <a:defRPr sz="1599" b="1"/>
            </a:lvl5pPr>
            <a:lvl6pPr marL="2285939" indent="0">
              <a:buNone/>
              <a:defRPr sz="1599" b="1"/>
            </a:lvl6pPr>
            <a:lvl7pPr marL="2743126" indent="0">
              <a:buNone/>
              <a:defRPr sz="1599" b="1"/>
            </a:lvl7pPr>
            <a:lvl8pPr marL="3200313" indent="0">
              <a:buNone/>
              <a:defRPr sz="1599" b="1"/>
            </a:lvl8pPr>
            <a:lvl9pPr marL="365750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8" y="3196645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31879-C0A3-4F36-8B52-6FC45E3480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69786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0878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75D38-8DAA-48B0-9154-F3774067B2A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8492302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67683-7B27-4D03-9227-FCFD638A9A1D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5989975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7"/>
            <a:ext cx="17921288" cy="100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6703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1663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3" y="1"/>
            <a:ext cx="17921288" cy="1010092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69" y="431209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69" y="2522949"/>
            <a:ext cx="11186657" cy="6251748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33315949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" y="0"/>
            <a:ext cx="17921288" cy="1007526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03861" y="4320231"/>
            <a:ext cx="14571033" cy="3312369"/>
          </a:xfrm>
        </p:spPr>
        <p:txBody>
          <a:bodyPr/>
          <a:lstStyle>
            <a:lvl1pPr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矩形 4"/>
          <p:cNvSpPr/>
          <p:nvPr userDrawn="1"/>
        </p:nvSpPr>
        <p:spPr bwMode="auto">
          <a:xfrm>
            <a:off x="1" y="1655937"/>
            <a:ext cx="7232452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9" tIns="45720" rIns="91439" bIns="45720" numCol="1" rtlCol="0" anchor="t" anchorCtr="0" compatLnSpc="1">
            <a:prstTxWarp prst="textNoShape">
              <a:avLst/>
            </a:prstTxWarp>
          </a:bodyPr>
          <a:lstStyle/>
          <a:p>
            <a:pPr defTabSz="1071534" eaLnBrk="1" hangingPunct="1"/>
            <a:endParaRPr lang="zh-TW" altLang="en-US" sz="2100">
              <a:solidFill>
                <a:srgbClr val="FFFFFF"/>
              </a:solidFill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11773" y="1683380"/>
            <a:ext cx="11186657" cy="1681163"/>
          </a:xfrm>
        </p:spPr>
        <p:txBody>
          <a:bodyPr/>
          <a:lstStyle>
            <a:lvl1pPr algn="l">
              <a:defRPr sz="6600" b="0" u="none">
                <a:solidFill>
                  <a:schemeClr val="tx1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92897852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836735" y="3240113"/>
            <a:ext cx="11908885" cy="5400600"/>
          </a:xfrm>
        </p:spPr>
        <p:txBody>
          <a:bodyPr/>
          <a:lstStyle>
            <a:lvl1pPr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936310" y="1151879"/>
            <a:ext cx="11186657" cy="1681163"/>
          </a:xfrm>
        </p:spPr>
        <p:txBody>
          <a:bodyPr/>
          <a:lstStyle>
            <a:lvl1pPr algn="r">
              <a:defRPr sz="6600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2290058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1"/>
            <a:ext cx="17972396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012256" y="3096096"/>
            <a:ext cx="13060956" cy="6552728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012257" y="1007864"/>
            <a:ext cx="11186657" cy="1681163"/>
          </a:xfrm>
        </p:spPr>
        <p:txBody>
          <a:bodyPr/>
          <a:lstStyle>
            <a:lvl1pPr algn="l">
              <a:defRPr sz="6600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55806224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8"/>
            <a:ext cx="17921288" cy="1010137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4"/>
            <a:ext cx="13465496" cy="693328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4" y="926575"/>
            <a:ext cx="13442043" cy="1681163"/>
          </a:xfrm>
        </p:spPr>
        <p:txBody>
          <a:bodyPr/>
          <a:lstStyle>
            <a:lvl1pPr algn="l">
              <a:defRPr sz="7999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37021620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7" y="-23910"/>
            <a:ext cx="17933246" cy="1010881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2" y="4482391"/>
            <a:ext cx="11987666" cy="5402972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83779" y="2056556"/>
            <a:ext cx="11953329" cy="1681163"/>
          </a:xfrm>
        </p:spPr>
        <p:txBody>
          <a:bodyPr/>
          <a:lstStyle>
            <a:lvl1pPr algn="l">
              <a:defRPr sz="7999" b="0" u="none">
                <a:solidFill>
                  <a:srgbClr val="FF0066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421455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34652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753"/>
            <a:ext cx="17937982" cy="1006187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2" y="4482391"/>
            <a:ext cx="15875442" cy="5598235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1" y="1655937"/>
            <a:ext cx="7232452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9" tIns="45720" rIns="91439" bIns="45720" numCol="1" rtlCol="0" anchor="t" anchorCtr="0" compatLnSpc="1">
            <a:prstTxWarp prst="textNoShape">
              <a:avLst/>
            </a:prstTxWarp>
          </a:bodyPr>
          <a:lstStyle/>
          <a:p>
            <a:pPr defTabSz="1071534" eaLnBrk="1" hangingPunct="1"/>
            <a:endParaRPr lang="zh-TW" altLang="en-US" sz="2100">
              <a:solidFill>
                <a:srgbClr val="FFFFFF"/>
              </a:solidFill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54184" y="1676581"/>
            <a:ext cx="14689632" cy="1681163"/>
          </a:xfrm>
        </p:spPr>
        <p:txBody>
          <a:bodyPr/>
          <a:lstStyle>
            <a:lvl1pPr algn="l">
              <a:defRPr sz="7999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76372800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921288" cy="1010092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184" y="3672160"/>
            <a:ext cx="14689891" cy="621320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49442" y="1367903"/>
            <a:ext cx="14689632" cy="1681163"/>
          </a:xfrm>
        </p:spPr>
        <p:txBody>
          <a:bodyPr/>
          <a:lstStyle>
            <a:lvl1pPr algn="l">
              <a:defRPr sz="7999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158856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921288" cy="1014590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96298" y="3960192"/>
            <a:ext cx="14689891" cy="6120433"/>
          </a:xfrm>
        </p:spPr>
        <p:txBody>
          <a:bodyPr/>
          <a:lstStyle>
            <a:lvl1pPr algn="ctr">
              <a:defRPr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975868" y="1245426"/>
            <a:ext cx="14689632" cy="1681163"/>
          </a:xfrm>
        </p:spPr>
        <p:txBody>
          <a:bodyPr/>
          <a:lstStyle>
            <a:lvl1pPr algn="ctr">
              <a:defRPr sz="7999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77698098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417"/>
            <a:ext cx="17921288" cy="1012545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327797" y="2880073"/>
            <a:ext cx="14689891" cy="6840759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327795" y="863848"/>
            <a:ext cx="14689632" cy="1681163"/>
          </a:xfrm>
        </p:spPr>
        <p:txBody>
          <a:bodyPr/>
          <a:lstStyle>
            <a:lvl1pPr algn="l">
              <a:defRPr sz="7999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5542889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9" y="0"/>
            <a:ext cx="17927228" cy="10130057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83780" y="3396914"/>
            <a:ext cx="16057784" cy="6683712"/>
          </a:xfrm>
        </p:spPr>
        <p:txBody>
          <a:bodyPr/>
          <a:lstStyle>
            <a:lvl1pPr algn="l">
              <a:defRPr sz="7200">
                <a:solidFill>
                  <a:schemeClr val="tx1"/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304460" y="863848"/>
            <a:ext cx="9937104" cy="1681163"/>
          </a:xfrm>
        </p:spPr>
        <p:txBody>
          <a:bodyPr/>
          <a:lstStyle>
            <a:lvl1pPr algn="l">
              <a:defRPr sz="7999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1522453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52159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1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2735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753"/>
            <a:ext cx="17937982" cy="100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152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" y="-22762"/>
            <a:ext cx="17921633" cy="101528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938" y="404812"/>
            <a:ext cx="13608322" cy="1681163"/>
          </a:xfrm>
        </p:spPr>
        <p:txBody>
          <a:bodyPr/>
          <a:lstStyle>
            <a:lvl1pPr algn="l">
              <a:defRPr sz="6000">
                <a:solidFill>
                  <a:srgbClr val="C00000"/>
                </a:solidFill>
                <a:effectLst/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6937" y="2352675"/>
            <a:ext cx="14688442" cy="6651625"/>
          </a:xfrm>
        </p:spPr>
        <p:txBody>
          <a:bodyPr/>
          <a:lstStyle>
            <a:lvl1pPr marL="0" indent="0">
              <a:buNone/>
              <a:defRPr sz="60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1pPr>
            <a:lvl2pPr marL="534973" indent="0">
              <a:buNone/>
              <a:defRPr sz="54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2pPr>
            <a:lvl3pPr marL="1071534" indent="0">
              <a:buNone/>
              <a:defRPr sz="4799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3pPr>
            <a:lvl4pPr marL="1601744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4pPr>
            <a:lvl5pPr marL="2139892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938" y="9190038"/>
            <a:ext cx="417830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B694D-E21C-4772-9C22-A58EF3653A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400" y="9185275"/>
            <a:ext cx="5678488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245925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2430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1" y="27555"/>
            <a:ext cx="17899346" cy="100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9453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1806"/>
            <a:ext cx="5896395" cy="1708551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6" y="401805"/>
            <a:ext cx="10017452" cy="8603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3" y="2110353"/>
            <a:ext cx="5896395" cy="6894651"/>
          </a:xfrm>
        </p:spPr>
        <p:txBody>
          <a:bodyPr/>
          <a:lstStyle>
            <a:lvl1pPr marL="0" indent="0">
              <a:buNone/>
              <a:defRPr sz="1399"/>
            </a:lvl1pPr>
            <a:lvl2pPr marL="457187" indent="0">
              <a:buNone/>
              <a:defRPr sz="1199"/>
            </a:lvl2pPr>
            <a:lvl3pPr marL="914375" indent="0">
              <a:buNone/>
              <a:defRPr sz="1000"/>
            </a:lvl3pPr>
            <a:lvl4pPr marL="1371562" indent="0">
              <a:buNone/>
              <a:defRPr sz="900"/>
            </a:lvl4pPr>
            <a:lvl5pPr marL="1828751" indent="0">
              <a:buNone/>
              <a:defRPr sz="900"/>
            </a:lvl5pPr>
            <a:lvl6pPr marL="2285939" indent="0">
              <a:buNone/>
              <a:defRPr sz="900"/>
            </a:lvl6pPr>
            <a:lvl7pPr marL="2743126" indent="0">
              <a:buNone/>
              <a:defRPr sz="900"/>
            </a:lvl7pPr>
            <a:lvl8pPr marL="3200313" indent="0">
              <a:buNone/>
              <a:defRPr sz="900"/>
            </a:lvl8pPr>
            <a:lvl9pPr marL="365750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685BB-BB89-476A-A1B3-CB09E5C7B56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4477017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1"/>
            <a:ext cx="10750797" cy="833828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1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187" indent="0">
              <a:buNone/>
              <a:defRPr sz="2800"/>
            </a:lvl2pPr>
            <a:lvl3pPr marL="914375" indent="0">
              <a:buNone/>
              <a:defRPr sz="2400"/>
            </a:lvl3pPr>
            <a:lvl4pPr marL="1371562" indent="0">
              <a:buNone/>
              <a:defRPr sz="2001"/>
            </a:lvl4pPr>
            <a:lvl5pPr marL="1828751" indent="0">
              <a:buNone/>
              <a:defRPr sz="2001"/>
            </a:lvl5pPr>
            <a:lvl6pPr marL="2285939" indent="0">
              <a:buNone/>
              <a:defRPr sz="2001"/>
            </a:lvl6pPr>
            <a:lvl7pPr marL="2743126" indent="0">
              <a:buNone/>
              <a:defRPr sz="2001"/>
            </a:lvl7pPr>
            <a:lvl8pPr marL="3200313" indent="0">
              <a:buNone/>
              <a:defRPr sz="2001"/>
            </a:lvl8pPr>
            <a:lvl9pPr marL="3657501" indent="0">
              <a:buNone/>
              <a:defRPr sz="2001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7"/>
          </a:xfrm>
        </p:spPr>
        <p:txBody>
          <a:bodyPr/>
          <a:lstStyle>
            <a:lvl1pPr marL="0" indent="0">
              <a:buNone/>
              <a:defRPr sz="1399"/>
            </a:lvl1pPr>
            <a:lvl2pPr marL="457187" indent="0">
              <a:buNone/>
              <a:defRPr sz="1199"/>
            </a:lvl2pPr>
            <a:lvl3pPr marL="914375" indent="0">
              <a:buNone/>
              <a:defRPr sz="1000"/>
            </a:lvl3pPr>
            <a:lvl4pPr marL="1371562" indent="0">
              <a:buNone/>
              <a:defRPr sz="900"/>
            </a:lvl4pPr>
            <a:lvl5pPr marL="1828751" indent="0">
              <a:buNone/>
              <a:defRPr sz="900"/>
            </a:lvl5pPr>
            <a:lvl6pPr marL="2285939" indent="0">
              <a:buNone/>
              <a:defRPr sz="900"/>
            </a:lvl6pPr>
            <a:lvl7pPr marL="2743126" indent="0">
              <a:buNone/>
              <a:defRPr sz="900"/>
            </a:lvl7pPr>
            <a:lvl8pPr marL="3200313" indent="0">
              <a:buNone/>
              <a:defRPr sz="900"/>
            </a:lvl8pPr>
            <a:lvl9pPr marL="365750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B72A2-B8F1-4395-BEE4-93F5450526C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2755400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609A4-1C65-455C-B026-8F8B97361EA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35639158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60"/>
            <a:ext cx="4032166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2" y="405360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01FEA-E94D-4106-A186-1ACD1879549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6238144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3" y="2"/>
            <a:ext cx="17921288" cy="1010092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sz="2300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sz="2300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70" y="431209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70" y="2522949"/>
            <a:ext cx="11186657" cy="6251748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53765024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9"/>
            <a:ext cx="17921288" cy="1010137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sz="2300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sz="2300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4"/>
            <a:ext cx="13465496" cy="693328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5" y="926575"/>
            <a:ext cx="13442043" cy="1681163"/>
          </a:xfrm>
        </p:spPr>
        <p:txBody>
          <a:bodyPr/>
          <a:lstStyle>
            <a:lvl1pPr algn="l">
              <a:defRPr sz="7999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" y="-22761"/>
            <a:ext cx="17921633" cy="10152881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09" tIns="52367" rIns="104909" bIns="52367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3BFB694D-E21C-4772-9C22-A58EF3653A5F}" type="slidenum">
              <a:rPr lang="en-US" altLang="zh-TW" sz="1299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 sz="1299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7167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70" y="431209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70" y="2522949"/>
            <a:ext cx="11186657" cy="6251748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87018783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8"/>
            <a:ext cx="17921288" cy="1010137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4"/>
            <a:ext cx="13465496" cy="693328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4" y="926575"/>
            <a:ext cx="13442043" cy="1681163"/>
          </a:xfrm>
        </p:spPr>
        <p:txBody>
          <a:bodyPr/>
          <a:lstStyle>
            <a:lvl1pPr algn="l">
              <a:defRPr sz="7999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" y="-22762"/>
            <a:ext cx="17921633" cy="10152881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0" tIns="52367" rIns="104910" bIns="52367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3BFB694D-E21C-4772-9C22-A58EF3653A5F}" type="slidenum">
              <a:rPr lang="en-US" altLang="zh-TW" sz="1299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 sz="1299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7727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1806"/>
            <a:ext cx="5896395" cy="1708551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6" y="401805"/>
            <a:ext cx="10017452" cy="8603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3" y="2110353"/>
            <a:ext cx="5896395" cy="6894651"/>
          </a:xfrm>
        </p:spPr>
        <p:txBody>
          <a:bodyPr/>
          <a:lstStyle>
            <a:lvl1pPr marL="0" indent="0">
              <a:buNone/>
              <a:defRPr sz="1399"/>
            </a:lvl1pPr>
            <a:lvl2pPr marL="457187" indent="0">
              <a:buNone/>
              <a:defRPr sz="1199"/>
            </a:lvl2pPr>
            <a:lvl3pPr marL="914375" indent="0">
              <a:buNone/>
              <a:defRPr sz="1000"/>
            </a:lvl3pPr>
            <a:lvl4pPr marL="1371562" indent="0">
              <a:buNone/>
              <a:defRPr sz="900"/>
            </a:lvl4pPr>
            <a:lvl5pPr marL="1828751" indent="0">
              <a:buNone/>
              <a:defRPr sz="900"/>
            </a:lvl5pPr>
            <a:lvl6pPr marL="2285939" indent="0">
              <a:buNone/>
              <a:defRPr sz="900"/>
            </a:lvl6pPr>
            <a:lvl7pPr marL="2743126" indent="0">
              <a:buNone/>
              <a:defRPr sz="900"/>
            </a:lvl7pPr>
            <a:lvl8pPr marL="3200313" indent="0">
              <a:buNone/>
              <a:defRPr sz="900"/>
            </a:lvl8pPr>
            <a:lvl9pPr marL="365750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C61685BB-BB89-476A-A1B3-CB09E5C7B56D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231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1"/>
            <a:ext cx="10750797" cy="833828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1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187" indent="0">
              <a:buNone/>
              <a:defRPr sz="2800"/>
            </a:lvl2pPr>
            <a:lvl3pPr marL="914375" indent="0">
              <a:buNone/>
              <a:defRPr sz="2400"/>
            </a:lvl3pPr>
            <a:lvl4pPr marL="1371562" indent="0">
              <a:buNone/>
              <a:defRPr sz="2001"/>
            </a:lvl4pPr>
            <a:lvl5pPr marL="1828751" indent="0">
              <a:buNone/>
              <a:defRPr sz="2001"/>
            </a:lvl5pPr>
            <a:lvl6pPr marL="2285939" indent="0">
              <a:buNone/>
              <a:defRPr sz="2001"/>
            </a:lvl6pPr>
            <a:lvl7pPr marL="2743126" indent="0">
              <a:buNone/>
              <a:defRPr sz="2001"/>
            </a:lvl7pPr>
            <a:lvl8pPr marL="3200313" indent="0">
              <a:buNone/>
              <a:defRPr sz="2001"/>
            </a:lvl8pPr>
            <a:lvl9pPr marL="3657501" indent="0">
              <a:buNone/>
              <a:defRPr sz="2001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7"/>
          </a:xfrm>
        </p:spPr>
        <p:txBody>
          <a:bodyPr/>
          <a:lstStyle>
            <a:lvl1pPr marL="0" indent="0">
              <a:buNone/>
              <a:defRPr sz="1399"/>
            </a:lvl1pPr>
            <a:lvl2pPr marL="457187" indent="0">
              <a:buNone/>
              <a:defRPr sz="1199"/>
            </a:lvl2pPr>
            <a:lvl3pPr marL="914375" indent="0">
              <a:buNone/>
              <a:defRPr sz="1000"/>
            </a:lvl3pPr>
            <a:lvl4pPr marL="1371562" indent="0">
              <a:buNone/>
              <a:defRPr sz="900"/>
            </a:lvl4pPr>
            <a:lvl5pPr marL="1828751" indent="0">
              <a:buNone/>
              <a:defRPr sz="900"/>
            </a:lvl5pPr>
            <a:lvl6pPr marL="2285939" indent="0">
              <a:buNone/>
              <a:defRPr sz="900"/>
            </a:lvl6pPr>
            <a:lvl7pPr marL="2743126" indent="0">
              <a:buNone/>
              <a:defRPr sz="900"/>
            </a:lvl7pPr>
            <a:lvl8pPr marL="3200313" indent="0">
              <a:buNone/>
              <a:defRPr sz="900"/>
            </a:lvl8pPr>
            <a:lvl9pPr marL="365750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896B72A2-B8F1-4395-BEE4-93F5450526CF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48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A7D888-E962-AE46-9EBF-662B2987F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0161" y="1648991"/>
            <a:ext cx="13440966" cy="3509551"/>
          </a:xfrm>
        </p:spPr>
        <p:txBody>
          <a:bodyPr anchor="b"/>
          <a:lstStyle>
            <a:lvl1pPr algn="ctr">
              <a:defRPr sz="11759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18C32AB-5EA9-3140-B020-1C3EB528B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0161" y="5295440"/>
            <a:ext cx="13440966" cy="2433040"/>
          </a:xfrm>
        </p:spPr>
        <p:txBody>
          <a:bodyPr/>
          <a:lstStyle>
            <a:lvl1pPr marL="0" indent="0" algn="ctr">
              <a:buNone/>
              <a:defRPr sz="4704"/>
            </a:lvl1pPr>
            <a:lvl2pPr marL="896066" indent="0" algn="ctr">
              <a:buNone/>
              <a:defRPr sz="3920"/>
            </a:lvl2pPr>
            <a:lvl3pPr marL="1792133" indent="0" algn="ctr">
              <a:buNone/>
              <a:defRPr sz="3528"/>
            </a:lvl3pPr>
            <a:lvl4pPr marL="2688199" indent="0" algn="ctr">
              <a:buNone/>
              <a:defRPr sz="3136"/>
            </a:lvl4pPr>
            <a:lvl5pPr marL="3584265" indent="0" algn="ctr">
              <a:buNone/>
              <a:defRPr sz="3136"/>
            </a:lvl5pPr>
            <a:lvl6pPr marL="4480331" indent="0" algn="ctr">
              <a:buNone/>
              <a:defRPr sz="3136"/>
            </a:lvl6pPr>
            <a:lvl7pPr marL="5376398" indent="0" algn="ctr">
              <a:buNone/>
              <a:defRPr sz="3136"/>
            </a:lvl7pPr>
            <a:lvl8pPr marL="6272464" indent="0" algn="ctr">
              <a:buNone/>
              <a:defRPr sz="3136"/>
            </a:lvl8pPr>
            <a:lvl9pPr marL="7168530" indent="0" algn="ctr">
              <a:buNone/>
              <a:defRPr sz="3136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B55E548-DF12-354A-95B2-A9514653F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5C72-BED2-284A-865D-D59AEBAE310D}" type="datetimeFigureOut">
              <a:rPr kumimoji="1" lang="zh-TW" altLang="en-US" smtClean="0"/>
              <a:t>2024/11/28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08D0EB3-374D-744F-8A43-36257179B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1C4F37-5E6E-EF4D-9960-B2F0E036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FF656-BDC2-C74F-9B7A-68C3610B58D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96595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5D9609A4-1C65-455C-B026-8F8B97361EA7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02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60"/>
            <a:ext cx="4032166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2" y="405360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E0501FEA-E94D-4106-A186-1ACD1879549C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74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" y="6804000"/>
            <a:ext cx="17921286" cy="2001902"/>
          </a:xfrm>
        </p:spPr>
        <p:txBody>
          <a:bodyPr anchor="t"/>
          <a:lstStyle>
            <a:lvl1pPr algn="ctr">
              <a:defRPr sz="9600" b="0" u="none" cap="all">
                <a:latin typeface="標楷體" panose="03000509000000000000" pitchFamily="65" charset="-120"/>
                <a:ea typeface="標楷體" panose="03000509000000000000" pitchFamily="65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0" y="3744000"/>
            <a:ext cx="17921287" cy="1872376"/>
          </a:xfrm>
        </p:spPr>
        <p:txBody>
          <a:bodyPr anchor="t"/>
          <a:lstStyle>
            <a:lvl1pPr marL="0" indent="0">
              <a:buNone/>
              <a:defRPr sz="9600" b="0">
                <a:latin typeface="思源黑體 Bold" panose="020B0800000000000000" pitchFamily="34" charset="-120"/>
                <a:ea typeface="思源黑體 Bold" panose="020B0800000000000000" pitchFamily="34" charset="-12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dirty="0"/>
              <a:t>按一下以編輯母片文字樣式</a:t>
            </a:r>
            <a:endParaRPr lang="en-US" altLang="zh-TW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06CFD-67C1-4D84-B818-9CEACD241254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426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8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3"/>
            <a:ext cx="12543420" cy="2579716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4" y="9185275"/>
            <a:ext cx="4179450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2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0" cy="7000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726B1-2572-484D-8F41-F391D96B1EE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9701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全字庫正楷體" panose="03000500000000000000" pitchFamily="66" charset="-120"/>
                <a:ea typeface="全字庫正楷體" panose="03000500000000000000" pitchFamily="66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17AE8-D7ED-4DC2-BF76-35E7E02335E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1241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6"/>
            <a:ext cx="15234823" cy="220635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06CFD-67C1-4D84-B818-9CEACD24125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1016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3" y="2352148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6" y="2352148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DAD2F-E89A-425F-9DBB-B55D1FB6386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597241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1"/>
            <a:ext cx="7918651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4"/>
            <a:ext cx="7918651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7" y="2256141"/>
            <a:ext cx="7921120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7" y="3196644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31879-C0A3-4F36-8B52-6FC45E3480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659365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75D38-8DAA-48B0-9154-F3774067B2A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08704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67683-7B27-4D03-9227-FCFD638A9A1D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730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39963" y="1649413"/>
            <a:ext cx="13441362" cy="35099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239963" y="5294313"/>
            <a:ext cx="13441362" cy="24336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2024/11/28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65743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7"/>
            <a:ext cx="17921288" cy="100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45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931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2" y="0"/>
            <a:ext cx="17921288" cy="1010092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68" y="431210"/>
            <a:ext cx="11186657" cy="1681162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68" y="2522949"/>
            <a:ext cx="11186657" cy="6251749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801217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" y="0"/>
            <a:ext cx="17921288" cy="1007526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03860" y="4320232"/>
            <a:ext cx="14571033" cy="3312368"/>
          </a:xfrm>
        </p:spPr>
        <p:txBody>
          <a:bodyPr/>
          <a:lstStyle>
            <a:lvl1pPr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矩形 4"/>
          <p:cNvSpPr/>
          <p:nvPr userDrawn="1"/>
        </p:nvSpPr>
        <p:spPr bwMode="auto">
          <a:xfrm>
            <a:off x="0" y="1655936"/>
            <a:ext cx="7232452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71563" eaLnBrk="1" hangingPunct="1"/>
            <a:endParaRPr lang="zh-TW" altLang="en-US" sz="2100">
              <a:solidFill>
                <a:srgbClr val="FFFFFF"/>
              </a:solidFill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11772" y="1683381"/>
            <a:ext cx="11186657" cy="1681162"/>
          </a:xfrm>
        </p:spPr>
        <p:txBody>
          <a:bodyPr/>
          <a:lstStyle>
            <a:lvl1pPr algn="l">
              <a:defRPr sz="6600" b="0" u="none">
                <a:solidFill>
                  <a:schemeClr val="tx1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666751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7921288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836734" y="3240112"/>
            <a:ext cx="11908886" cy="5400600"/>
          </a:xfrm>
        </p:spPr>
        <p:txBody>
          <a:bodyPr/>
          <a:lstStyle>
            <a:lvl1pPr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936308" y="1151880"/>
            <a:ext cx="11186657" cy="1681162"/>
          </a:xfrm>
        </p:spPr>
        <p:txBody>
          <a:bodyPr/>
          <a:lstStyle>
            <a:lvl1pPr algn="r">
              <a:defRPr sz="6600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3918719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8" y="1"/>
            <a:ext cx="17972396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012256" y="3096096"/>
            <a:ext cx="13060956" cy="6552728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012256" y="1007864"/>
            <a:ext cx="11186657" cy="1681162"/>
          </a:xfrm>
        </p:spPr>
        <p:txBody>
          <a:bodyPr/>
          <a:lstStyle>
            <a:lvl1pPr algn="l">
              <a:defRPr sz="6600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138965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7"/>
            <a:ext cx="17921288" cy="1010137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4"/>
            <a:ext cx="13465496" cy="693328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2" y="926575"/>
            <a:ext cx="13442044" cy="1681162"/>
          </a:xfrm>
        </p:spPr>
        <p:txBody>
          <a:bodyPr/>
          <a:lstStyle>
            <a:lvl1pPr algn="l">
              <a:defRPr sz="8000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953417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8" y="-23912"/>
            <a:ext cx="17933246" cy="1010882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2" y="4482389"/>
            <a:ext cx="11987666" cy="540297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83780" y="2056557"/>
            <a:ext cx="11953328" cy="1681162"/>
          </a:xfrm>
        </p:spPr>
        <p:txBody>
          <a:bodyPr/>
          <a:lstStyle>
            <a:lvl1pPr algn="l">
              <a:defRPr sz="8000" b="0" u="none">
                <a:solidFill>
                  <a:srgbClr val="FF0066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1962703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752"/>
            <a:ext cx="17937982" cy="1006187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2" y="4482389"/>
            <a:ext cx="15875442" cy="5598235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0" y="1655936"/>
            <a:ext cx="7232452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71563" eaLnBrk="1" hangingPunct="1"/>
            <a:endParaRPr lang="zh-TW" altLang="en-US" sz="2100">
              <a:solidFill>
                <a:srgbClr val="FFFFFF"/>
              </a:solidFill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54185" y="1676581"/>
            <a:ext cx="14689632" cy="1681162"/>
          </a:xfrm>
        </p:spPr>
        <p:txBody>
          <a:bodyPr/>
          <a:lstStyle>
            <a:lvl1pPr algn="l">
              <a:defRPr sz="8000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073376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10092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183" y="3672159"/>
            <a:ext cx="14689891" cy="621320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49442" y="1367904"/>
            <a:ext cx="14689632" cy="1681162"/>
          </a:xfrm>
        </p:spPr>
        <p:txBody>
          <a:bodyPr/>
          <a:lstStyle>
            <a:lvl1pPr algn="l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84301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2024/11/28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76436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14590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96297" y="3960191"/>
            <a:ext cx="14689891" cy="6120433"/>
          </a:xfrm>
        </p:spPr>
        <p:txBody>
          <a:bodyPr/>
          <a:lstStyle>
            <a:lvl1pPr algn="ctr">
              <a:defRPr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975868" y="1245427"/>
            <a:ext cx="14689632" cy="1681162"/>
          </a:xfrm>
        </p:spPr>
        <p:txBody>
          <a:bodyPr/>
          <a:lstStyle>
            <a:lvl1pPr algn="ctr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7542060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418"/>
            <a:ext cx="17921288" cy="1012545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327796" y="2880072"/>
            <a:ext cx="14689891" cy="6840760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327796" y="863848"/>
            <a:ext cx="14689632" cy="1681162"/>
          </a:xfrm>
        </p:spPr>
        <p:txBody>
          <a:bodyPr/>
          <a:lstStyle>
            <a:lvl1pPr algn="l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0324869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0" y="0"/>
            <a:ext cx="17927228" cy="1013005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83780" y="3396913"/>
            <a:ext cx="16057784" cy="6683711"/>
          </a:xfrm>
        </p:spPr>
        <p:txBody>
          <a:bodyPr/>
          <a:lstStyle>
            <a:lvl1pPr algn="l">
              <a:defRPr sz="7200">
                <a:solidFill>
                  <a:schemeClr val="tx1"/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304460" y="863848"/>
            <a:ext cx="9937104" cy="1681162"/>
          </a:xfrm>
        </p:spPr>
        <p:txBody>
          <a:bodyPr/>
          <a:lstStyle>
            <a:lvl1pPr algn="l">
              <a:defRPr sz="8000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361728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016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8" y="1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644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752"/>
            <a:ext cx="17937982" cy="100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676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3"/>
            <a:ext cx="17921633" cy="101528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938" y="404813"/>
            <a:ext cx="13608322" cy="1681162"/>
          </a:xfrm>
        </p:spPr>
        <p:txBody>
          <a:bodyPr/>
          <a:lstStyle>
            <a:lvl1pPr algn="l">
              <a:defRPr sz="6000">
                <a:solidFill>
                  <a:srgbClr val="C00000"/>
                </a:solidFill>
                <a:effectLst/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6938" y="2352675"/>
            <a:ext cx="14688442" cy="6651625"/>
          </a:xfrm>
        </p:spPr>
        <p:txBody>
          <a:bodyPr/>
          <a:lstStyle>
            <a:lvl1pPr marL="0" indent="0">
              <a:buNone/>
              <a:defRPr sz="60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1pPr>
            <a:lvl2pPr marL="534987" indent="0">
              <a:buNone/>
              <a:defRPr sz="54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2pPr>
            <a:lvl3pPr marL="1071563" indent="0">
              <a:buNone/>
              <a:defRPr sz="48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3pPr>
            <a:lvl4pPr marL="1601787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4pPr>
            <a:lvl5pPr marL="2139950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938" y="9190038"/>
            <a:ext cx="417830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B694D-E21C-4772-9C22-A58EF3653A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400" y="9185275"/>
            <a:ext cx="5678488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813162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62853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2" y="401804"/>
            <a:ext cx="5896395" cy="17085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5" y="401804"/>
            <a:ext cx="10017452" cy="86032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2" y="2110354"/>
            <a:ext cx="5896395" cy="68946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685BB-BB89-476A-A1B3-CB09E5C7B56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312815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0"/>
            <a:ext cx="10750797" cy="83382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1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B72A2-B8F1-4395-BEE4-93F5450526C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49170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22375" y="2513013"/>
            <a:ext cx="15457488" cy="41941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22375" y="6746875"/>
            <a:ext cx="15457488" cy="22050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2024/11/28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10637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609A4-1C65-455C-B026-8F8B97361EA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6359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2" y="405359"/>
            <a:ext cx="4032167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1" y="405359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01FEA-E94D-4106-A186-1ACD1879549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137631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3" y="1"/>
            <a:ext cx="17921288" cy="1010092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sz="2300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sz="2300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69" y="431209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69" y="2522949"/>
            <a:ext cx="11186657" cy="6251748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6845459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8"/>
            <a:ext cx="17921288" cy="1010137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sz="2300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sz="2300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4"/>
            <a:ext cx="13465496" cy="693328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4" y="926575"/>
            <a:ext cx="13442043" cy="1681163"/>
          </a:xfrm>
        </p:spPr>
        <p:txBody>
          <a:bodyPr/>
          <a:lstStyle>
            <a:lvl1pPr algn="l">
              <a:defRPr sz="7999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" y="-22762"/>
            <a:ext cx="17921633" cy="10152881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0" tIns="52367" rIns="104910" bIns="52367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3BFB694D-E21C-4772-9C22-A58EF3653A5F}" type="slidenum">
              <a:rPr lang="en-US" altLang="zh-TW" sz="1299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 sz="1299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3902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69" y="431209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69" y="2522949"/>
            <a:ext cx="11186657" cy="6251748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8623730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7"/>
            <a:ext cx="17921288" cy="1010137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4"/>
            <a:ext cx="13465496" cy="693328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2" y="926575"/>
            <a:ext cx="13442044" cy="1681162"/>
          </a:xfrm>
        </p:spPr>
        <p:txBody>
          <a:bodyPr/>
          <a:lstStyle>
            <a:lvl1pPr algn="l">
              <a:defRPr sz="8000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3"/>
            <a:ext cx="17921633" cy="10152881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3BFB694D-E21C-4772-9C22-A58EF3653A5F}" type="slidenum">
              <a:rPr lang="en-US" altLang="zh-TW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254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" y="6804001"/>
            <a:ext cx="17921286" cy="2001902"/>
          </a:xfrm>
        </p:spPr>
        <p:txBody>
          <a:bodyPr anchor="t"/>
          <a:lstStyle>
            <a:lvl1pPr algn="ctr">
              <a:defRPr sz="9600" b="0" u="none" cap="all">
                <a:latin typeface="標楷體" panose="03000509000000000000" pitchFamily="65" charset="-120"/>
                <a:ea typeface="標楷體" panose="03000509000000000000" pitchFamily="65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" y="3743999"/>
            <a:ext cx="17921286" cy="1872376"/>
          </a:xfrm>
        </p:spPr>
        <p:txBody>
          <a:bodyPr anchor="t"/>
          <a:lstStyle>
            <a:lvl1pPr marL="0" indent="0">
              <a:buNone/>
              <a:defRPr sz="9600" b="0">
                <a:latin typeface="思源黑體 Bold" panose="020B0800000000000000" pitchFamily="34" charset="-120"/>
                <a:ea typeface="思源黑體 Bold" panose="020B0800000000000000" pitchFamily="34" charset="-120"/>
              </a:defRPr>
            </a:lvl1pPr>
            <a:lvl2pPr marL="457172" indent="0">
              <a:buNone/>
              <a:defRPr sz="1799"/>
            </a:lvl2pPr>
            <a:lvl3pPr marL="914346" indent="0">
              <a:buNone/>
              <a:defRPr sz="1599"/>
            </a:lvl3pPr>
            <a:lvl4pPr marL="1371518" indent="0">
              <a:buNone/>
              <a:defRPr sz="1399"/>
            </a:lvl4pPr>
            <a:lvl5pPr marL="1828693" indent="0">
              <a:buNone/>
              <a:defRPr sz="1399"/>
            </a:lvl5pPr>
            <a:lvl6pPr marL="2285865" indent="0">
              <a:buNone/>
              <a:defRPr sz="1399"/>
            </a:lvl6pPr>
            <a:lvl7pPr marL="2743039" indent="0">
              <a:buNone/>
              <a:defRPr sz="1399"/>
            </a:lvl7pPr>
            <a:lvl8pPr marL="3200211" indent="0">
              <a:buNone/>
              <a:defRPr sz="1399"/>
            </a:lvl8pPr>
            <a:lvl9pPr marL="3657385" indent="0">
              <a:buNone/>
              <a:defRPr sz="1399"/>
            </a:lvl9pPr>
          </a:lstStyle>
          <a:p>
            <a:pPr lvl="0"/>
            <a:r>
              <a:rPr lang="zh-TW" altLang="en-US" dirty="0"/>
              <a:t>按一下以編輯母片文字樣式</a:t>
            </a:r>
            <a:endParaRPr lang="en-US" altLang="zh-TW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06CFD-67C1-4D84-B818-9CEACD241254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607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9"/>
            <a:ext cx="15234823" cy="2825064"/>
          </a:xfrm>
        </p:spPr>
        <p:txBody>
          <a:bodyPr/>
          <a:lstStyle>
            <a:lvl1pPr>
              <a:defRPr sz="7099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6" y="5714133"/>
            <a:ext cx="12543420" cy="2579717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3" y="9185275"/>
            <a:ext cx="4179451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2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1" cy="7000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726B1-2572-484D-8F41-F391D96B1EE4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2084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17AE8-D7ED-4DC2-BF76-35E7E02335E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3263411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6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7"/>
            <a:ext cx="15234823" cy="2206358"/>
          </a:xfrm>
        </p:spPr>
        <p:txBody>
          <a:bodyPr anchor="b"/>
          <a:lstStyle>
            <a:lvl1pPr marL="0" indent="0">
              <a:buNone/>
              <a:defRPr sz="1999"/>
            </a:lvl1pPr>
            <a:lvl2pPr marL="457172" indent="0">
              <a:buNone/>
              <a:defRPr sz="1799"/>
            </a:lvl2pPr>
            <a:lvl3pPr marL="914346" indent="0">
              <a:buNone/>
              <a:defRPr sz="1599"/>
            </a:lvl3pPr>
            <a:lvl4pPr marL="1371518" indent="0">
              <a:buNone/>
              <a:defRPr sz="1399"/>
            </a:lvl4pPr>
            <a:lvl5pPr marL="1828693" indent="0">
              <a:buNone/>
              <a:defRPr sz="1399"/>
            </a:lvl5pPr>
            <a:lvl6pPr marL="2285865" indent="0">
              <a:buNone/>
              <a:defRPr sz="1399"/>
            </a:lvl6pPr>
            <a:lvl7pPr marL="2743039" indent="0">
              <a:buNone/>
              <a:defRPr sz="1399"/>
            </a:lvl7pPr>
            <a:lvl8pPr marL="3200211" indent="0">
              <a:buNone/>
              <a:defRPr sz="1399"/>
            </a:lvl8pPr>
            <a:lvl9pPr marL="3657385" indent="0">
              <a:buNone/>
              <a:defRPr sz="13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06CFD-67C1-4D84-B818-9CEACD241254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679281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31900" y="2682875"/>
            <a:ext cx="7651750" cy="63960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36050" y="2682875"/>
            <a:ext cx="7653338" cy="63960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2024/11/28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54219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4" y="2352149"/>
            <a:ext cx="7945812" cy="6652858"/>
          </a:xfrm>
        </p:spPr>
        <p:txBody>
          <a:bodyPr/>
          <a:lstStyle>
            <a:lvl1pPr>
              <a:defRPr sz="2801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8" y="2352149"/>
            <a:ext cx="7945812" cy="6652858"/>
          </a:xfrm>
        </p:spPr>
        <p:txBody>
          <a:bodyPr/>
          <a:lstStyle>
            <a:lvl1pPr>
              <a:defRPr sz="2801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DAD2F-E89A-425F-9DBB-B55D1FB63863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1456756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2" y="2256141"/>
            <a:ext cx="7918652" cy="94050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2" indent="0">
              <a:buNone/>
              <a:defRPr sz="1999" b="1"/>
            </a:lvl2pPr>
            <a:lvl3pPr marL="914346" indent="0">
              <a:buNone/>
              <a:defRPr sz="1799" b="1"/>
            </a:lvl3pPr>
            <a:lvl4pPr marL="1371518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5" indent="0">
              <a:buNone/>
              <a:defRPr sz="1599" b="1"/>
            </a:lvl6pPr>
            <a:lvl7pPr marL="2743039" indent="0">
              <a:buNone/>
              <a:defRPr sz="1599" b="1"/>
            </a:lvl7pPr>
            <a:lvl8pPr marL="3200211" indent="0">
              <a:buNone/>
              <a:defRPr sz="1599" b="1"/>
            </a:lvl8pPr>
            <a:lvl9pPr marL="3657385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2" y="3196645"/>
            <a:ext cx="7918652" cy="5808361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8" y="2256141"/>
            <a:ext cx="7921119" cy="94050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2" indent="0">
              <a:buNone/>
              <a:defRPr sz="1999" b="1"/>
            </a:lvl2pPr>
            <a:lvl3pPr marL="914346" indent="0">
              <a:buNone/>
              <a:defRPr sz="1799" b="1"/>
            </a:lvl3pPr>
            <a:lvl4pPr marL="1371518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5" indent="0">
              <a:buNone/>
              <a:defRPr sz="1599" b="1"/>
            </a:lvl6pPr>
            <a:lvl7pPr marL="2743039" indent="0">
              <a:buNone/>
              <a:defRPr sz="1599" b="1"/>
            </a:lvl7pPr>
            <a:lvl8pPr marL="3200211" indent="0">
              <a:buNone/>
              <a:defRPr sz="1599" b="1"/>
            </a:lvl8pPr>
            <a:lvl9pPr marL="3657385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8" y="3196645"/>
            <a:ext cx="7921119" cy="5808361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31879-C0A3-4F36-8B52-6FC45E3480B8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7834859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75D38-8DAA-48B0-9154-F3774067B2A6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0756874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67683-7B27-4D03-9227-FCFD638A9A1D}" type="slidenum">
              <a:rPr lang="en-US" altLang="zh-TW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586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5"/>
            <a:ext cx="17921288" cy="100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357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083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2" y="0"/>
            <a:ext cx="17921288" cy="101009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69" y="431210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69" y="2522950"/>
            <a:ext cx="11186657" cy="6251749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9957259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" y="1"/>
            <a:ext cx="17921288" cy="10075261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03862" y="4320232"/>
            <a:ext cx="14571032" cy="3312368"/>
          </a:xfrm>
        </p:spPr>
        <p:txBody>
          <a:bodyPr/>
          <a:lstStyle>
            <a:lvl1pPr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矩形 4"/>
          <p:cNvSpPr/>
          <p:nvPr userDrawn="1"/>
        </p:nvSpPr>
        <p:spPr bwMode="auto">
          <a:xfrm>
            <a:off x="1" y="1655938"/>
            <a:ext cx="7232453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71499" eaLnBrk="1" hangingPunct="1"/>
            <a:endParaRPr lang="zh-TW" altLang="en-US" sz="20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11773" y="1683381"/>
            <a:ext cx="11186657" cy="1681163"/>
          </a:xfrm>
        </p:spPr>
        <p:txBody>
          <a:bodyPr/>
          <a:lstStyle>
            <a:lvl1pPr algn="l">
              <a:defRPr sz="6599" b="0" u="none">
                <a:solidFill>
                  <a:schemeClr val="tx1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3920853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836736" y="3240111"/>
            <a:ext cx="11908886" cy="5400601"/>
          </a:xfrm>
        </p:spPr>
        <p:txBody>
          <a:bodyPr/>
          <a:lstStyle>
            <a:lvl1pPr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936310" y="1151880"/>
            <a:ext cx="11186657" cy="1681163"/>
          </a:xfrm>
        </p:spPr>
        <p:txBody>
          <a:bodyPr/>
          <a:lstStyle>
            <a:lvl1pPr algn="r">
              <a:defRPr sz="6599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2770579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2"/>
            <a:ext cx="17972396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012258" y="3096096"/>
            <a:ext cx="13060956" cy="6552728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012258" y="1007864"/>
            <a:ext cx="11186657" cy="1681163"/>
          </a:xfrm>
        </p:spPr>
        <p:txBody>
          <a:bodyPr/>
          <a:lstStyle>
            <a:lvl1pPr algn="l">
              <a:defRPr sz="6599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245446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5075" y="536575"/>
            <a:ext cx="15455900" cy="19478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35075" y="2471738"/>
            <a:ext cx="7580313" cy="12112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35075" y="3683000"/>
            <a:ext cx="7580313" cy="5414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072563" y="2471738"/>
            <a:ext cx="7618412" cy="12112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072563" y="3683000"/>
            <a:ext cx="7618412" cy="5414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2024/11/28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03451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9"/>
            <a:ext cx="17921288" cy="1010137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5"/>
            <a:ext cx="13465496" cy="693328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2" y="926575"/>
            <a:ext cx="13442044" cy="1681163"/>
          </a:xfrm>
        </p:spPr>
        <p:txBody>
          <a:bodyPr/>
          <a:lstStyle>
            <a:lvl1pPr algn="l">
              <a:defRPr sz="8000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548957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6" y="-23913"/>
            <a:ext cx="17933245" cy="1010882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3" y="4482390"/>
            <a:ext cx="11987666" cy="5402974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83780" y="2056557"/>
            <a:ext cx="11953329" cy="1681163"/>
          </a:xfrm>
        </p:spPr>
        <p:txBody>
          <a:bodyPr/>
          <a:lstStyle>
            <a:lvl1pPr algn="l">
              <a:defRPr sz="8000" b="0" u="none">
                <a:solidFill>
                  <a:srgbClr val="FF0066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0348309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8752"/>
            <a:ext cx="17937982" cy="1006187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2" y="4482391"/>
            <a:ext cx="15875443" cy="5598234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1" y="1655938"/>
            <a:ext cx="7232453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71499" eaLnBrk="1" hangingPunct="1"/>
            <a:endParaRPr lang="zh-TW" altLang="en-US" sz="20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54185" y="1676580"/>
            <a:ext cx="14689631" cy="1681163"/>
          </a:xfrm>
        </p:spPr>
        <p:txBody>
          <a:bodyPr/>
          <a:lstStyle>
            <a:lvl1pPr algn="l">
              <a:defRPr sz="8000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5358333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1009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183" y="3672161"/>
            <a:ext cx="14689890" cy="621320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49442" y="1367903"/>
            <a:ext cx="14689631" cy="1681163"/>
          </a:xfrm>
        </p:spPr>
        <p:txBody>
          <a:bodyPr/>
          <a:lstStyle>
            <a:lvl1pPr algn="l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7916359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14590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96297" y="3960192"/>
            <a:ext cx="14689890" cy="6120434"/>
          </a:xfrm>
        </p:spPr>
        <p:txBody>
          <a:bodyPr/>
          <a:lstStyle>
            <a:lvl1pPr algn="ctr">
              <a:defRPr sz="7199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975869" y="1245427"/>
            <a:ext cx="14689631" cy="1681163"/>
          </a:xfrm>
        </p:spPr>
        <p:txBody>
          <a:bodyPr/>
          <a:lstStyle>
            <a:lvl1pPr algn="ctr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1998630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416"/>
            <a:ext cx="17921288" cy="1012545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327796" y="2880072"/>
            <a:ext cx="14689890" cy="6840761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327796" y="863847"/>
            <a:ext cx="14689631" cy="1681163"/>
          </a:xfrm>
        </p:spPr>
        <p:txBody>
          <a:bodyPr/>
          <a:lstStyle>
            <a:lvl1pPr algn="l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9843769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9" y="1"/>
            <a:ext cx="17927228" cy="1013005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83781" y="3396916"/>
            <a:ext cx="16057784" cy="6683710"/>
          </a:xfrm>
        </p:spPr>
        <p:txBody>
          <a:bodyPr/>
          <a:lstStyle>
            <a:lvl1pPr algn="l">
              <a:defRPr sz="7199">
                <a:solidFill>
                  <a:schemeClr val="tx1"/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304460" y="863847"/>
            <a:ext cx="9937103" cy="1681163"/>
          </a:xfrm>
        </p:spPr>
        <p:txBody>
          <a:bodyPr/>
          <a:lstStyle>
            <a:lvl1pPr algn="l">
              <a:defRPr sz="8000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2794681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982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2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860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8752"/>
            <a:ext cx="17937982" cy="100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51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2024/11/28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3023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2"/>
            <a:ext cx="17921633" cy="1015288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938" y="404812"/>
            <a:ext cx="13608322" cy="1681163"/>
          </a:xfrm>
        </p:spPr>
        <p:txBody>
          <a:bodyPr/>
          <a:lstStyle>
            <a:lvl1pPr algn="l">
              <a:defRPr sz="5999">
                <a:solidFill>
                  <a:srgbClr val="C00000"/>
                </a:solidFill>
                <a:effectLst/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6939" y="2352675"/>
            <a:ext cx="14688442" cy="6651625"/>
          </a:xfrm>
        </p:spPr>
        <p:txBody>
          <a:bodyPr/>
          <a:lstStyle>
            <a:lvl1pPr marL="0" indent="0">
              <a:buNone/>
              <a:defRPr sz="5999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1pPr>
            <a:lvl2pPr marL="534955" indent="0">
              <a:buNone/>
              <a:defRPr sz="54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2pPr>
            <a:lvl3pPr marL="1071499" indent="0">
              <a:buNone/>
              <a:defRPr sz="48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3pPr>
            <a:lvl4pPr marL="1601693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4pPr>
            <a:lvl5pPr marL="2139823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940" y="9190038"/>
            <a:ext cx="417830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B694D-E21C-4772-9C22-A58EF3653A5F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400" y="9185275"/>
            <a:ext cx="5678489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8804454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29090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2" y="401805"/>
            <a:ext cx="5896396" cy="1708552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6" y="401805"/>
            <a:ext cx="10017451" cy="8603201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2" y="2110354"/>
            <a:ext cx="5896396" cy="6894650"/>
          </a:xfrm>
        </p:spPr>
        <p:txBody>
          <a:bodyPr/>
          <a:lstStyle>
            <a:lvl1pPr marL="0" indent="0">
              <a:buNone/>
              <a:defRPr sz="1399"/>
            </a:lvl1pPr>
            <a:lvl2pPr marL="457172" indent="0">
              <a:buNone/>
              <a:defRPr sz="1199"/>
            </a:lvl2pPr>
            <a:lvl3pPr marL="914346" indent="0">
              <a:buNone/>
              <a:defRPr sz="1000"/>
            </a:lvl3pPr>
            <a:lvl4pPr marL="1371518" indent="0">
              <a:buNone/>
              <a:defRPr sz="900"/>
            </a:lvl4pPr>
            <a:lvl5pPr marL="1828693" indent="0">
              <a:buNone/>
              <a:defRPr sz="900"/>
            </a:lvl5pPr>
            <a:lvl6pPr marL="2285865" indent="0">
              <a:buNone/>
              <a:defRPr sz="900"/>
            </a:lvl6pPr>
            <a:lvl7pPr marL="2743039" indent="0">
              <a:buNone/>
              <a:defRPr sz="900"/>
            </a:lvl7pPr>
            <a:lvl8pPr marL="3200211" indent="0">
              <a:buNone/>
              <a:defRPr sz="900"/>
            </a:lvl8pPr>
            <a:lvl9pPr marL="365738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685BB-BB89-476A-A1B3-CB09E5C7B56D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6297238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0"/>
            <a:ext cx="10750797" cy="833829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2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1"/>
            </a:lvl1pPr>
            <a:lvl2pPr marL="457172" indent="0">
              <a:buNone/>
              <a:defRPr sz="2801"/>
            </a:lvl2pPr>
            <a:lvl3pPr marL="914346" indent="0">
              <a:buNone/>
              <a:defRPr sz="2399"/>
            </a:lvl3pPr>
            <a:lvl4pPr marL="1371518" indent="0">
              <a:buNone/>
              <a:defRPr sz="1999"/>
            </a:lvl4pPr>
            <a:lvl5pPr marL="1828693" indent="0">
              <a:buNone/>
              <a:defRPr sz="1999"/>
            </a:lvl5pPr>
            <a:lvl6pPr marL="2285865" indent="0">
              <a:buNone/>
              <a:defRPr sz="1999"/>
            </a:lvl6pPr>
            <a:lvl7pPr marL="2743039" indent="0">
              <a:buNone/>
              <a:defRPr sz="1999"/>
            </a:lvl7pPr>
            <a:lvl8pPr marL="3200211" indent="0">
              <a:buNone/>
              <a:defRPr sz="1999"/>
            </a:lvl8pPr>
            <a:lvl9pPr marL="3657385" indent="0">
              <a:buNone/>
              <a:defRPr sz="1999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6"/>
          </a:xfrm>
        </p:spPr>
        <p:txBody>
          <a:bodyPr/>
          <a:lstStyle>
            <a:lvl1pPr marL="0" indent="0">
              <a:buNone/>
              <a:defRPr sz="1399"/>
            </a:lvl1pPr>
            <a:lvl2pPr marL="457172" indent="0">
              <a:buNone/>
              <a:defRPr sz="1199"/>
            </a:lvl2pPr>
            <a:lvl3pPr marL="914346" indent="0">
              <a:buNone/>
              <a:defRPr sz="1000"/>
            </a:lvl3pPr>
            <a:lvl4pPr marL="1371518" indent="0">
              <a:buNone/>
              <a:defRPr sz="900"/>
            </a:lvl4pPr>
            <a:lvl5pPr marL="1828693" indent="0">
              <a:buNone/>
              <a:defRPr sz="900"/>
            </a:lvl5pPr>
            <a:lvl6pPr marL="2285865" indent="0">
              <a:buNone/>
              <a:defRPr sz="900"/>
            </a:lvl6pPr>
            <a:lvl7pPr marL="2743039" indent="0">
              <a:buNone/>
              <a:defRPr sz="900"/>
            </a:lvl7pPr>
            <a:lvl8pPr marL="3200211" indent="0">
              <a:buNone/>
              <a:defRPr sz="900"/>
            </a:lvl8pPr>
            <a:lvl9pPr marL="365738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B72A2-B8F1-4395-BEE4-93F5450526CF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7037338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609A4-1C65-455C-B026-8F8B97361EA7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4185903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59"/>
            <a:ext cx="4032166" cy="8599644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3" y="405359"/>
            <a:ext cx="11859457" cy="8599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01FEA-E94D-4106-A186-1ACD1879549C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40444165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1"/>
            <a:ext cx="17921288" cy="1010137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4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5"/>
            <a:ext cx="13465496" cy="693328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4" y="926576"/>
            <a:ext cx="13442044" cy="1681163"/>
          </a:xfrm>
        </p:spPr>
        <p:txBody>
          <a:bodyPr/>
          <a:lstStyle>
            <a:lvl1pPr algn="l">
              <a:defRPr sz="7998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" y="-22762"/>
            <a:ext cx="17921633" cy="10152882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1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08" tIns="52366" rIns="104908" bIns="52366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 defTabSz="914346">
              <a:defRPr/>
            </a:pPr>
            <a:fld id="{3BFB694D-E21C-4772-9C22-A58EF3653A5F}" type="slidenum">
              <a:rPr lang="en-US" altLang="zh-TW" sz="1299" smtClean="0">
                <a:solidFill>
                  <a:srgbClr val="FFFFFF"/>
                </a:solidFill>
              </a:rPr>
              <a:pPr defTabSz="914346">
                <a:defRPr/>
              </a:pPr>
              <a:t>‹#›</a:t>
            </a:fld>
            <a:endParaRPr lang="en-US" altLang="zh-TW" sz="1299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292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4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71" y="431210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71" y="2522949"/>
            <a:ext cx="11186657" cy="6251747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2075933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9"/>
            <a:ext cx="17921288" cy="1010137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5"/>
            <a:ext cx="13465496" cy="693328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2" y="926575"/>
            <a:ext cx="13442044" cy="1681163"/>
          </a:xfrm>
        </p:spPr>
        <p:txBody>
          <a:bodyPr/>
          <a:lstStyle>
            <a:lvl1pPr algn="l">
              <a:defRPr sz="8000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2"/>
            <a:ext cx="17921633" cy="10152882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1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0" tIns="52368" rIns="104910" bIns="52368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 defTabSz="914346">
              <a:defRPr/>
            </a:pPr>
            <a:fld id="{3BFB694D-E21C-4772-9C22-A58EF3653A5F}" type="slidenum">
              <a:rPr lang="en-US" altLang="zh-TW" sz="1299" smtClean="0">
                <a:solidFill>
                  <a:srgbClr val="FFFFFF"/>
                </a:solidFill>
              </a:rPr>
              <a:pPr defTabSz="914346">
                <a:defRPr/>
              </a:pPr>
              <a:t>‹#›</a:t>
            </a:fld>
            <a:endParaRPr lang="en-US" altLang="zh-TW" sz="1299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693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A7D888-E962-AE46-9EBF-662B2987F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0161" y="1648991"/>
            <a:ext cx="13440966" cy="3509551"/>
          </a:xfrm>
        </p:spPr>
        <p:txBody>
          <a:bodyPr anchor="b"/>
          <a:lstStyle>
            <a:lvl1pPr algn="ctr">
              <a:defRPr sz="11759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18C32AB-5EA9-3140-B020-1C3EB528B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0161" y="5295440"/>
            <a:ext cx="13440966" cy="2433040"/>
          </a:xfrm>
        </p:spPr>
        <p:txBody>
          <a:bodyPr/>
          <a:lstStyle>
            <a:lvl1pPr marL="0" indent="0" algn="ctr">
              <a:buNone/>
              <a:defRPr sz="4704"/>
            </a:lvl1pPr>
            <a:lvl2pPr marL="896066" indent="0" algn="ctr">
              <a:buNone/>
              <a:defRPr sz="3920"/>
            </a:lvl2pPr>
            <a:lvl3pPr marL="1792133" indent="0" algn="ctr">
              <a:buNone/>
              <a:defRPr sz="3528"/>
            </a:lvl3pPr>
            <a:lvl4pPr marL="2688199" indent="0" algn="ctr">
              <a:buNone/>
              <a:defRPr sz="3136"/>
            </a:lvl4pPr>
            <a:lvl5pPr marL="3584265" indent="0" algn="ctr">
              <a:buNone/>
              <a:defRPr sz="3136"/>
            </a:lvl5pPr>
            <a:lvl6pPr marL="4480331" indent="0" algn="ctr">
              <a:buNone/>
              <a:defRPr sz="3136"/>
            </a:lvl6pPr>
            <a:lvl7pPr marL="5376398" indent="0" algn="ctr">
              <a:buNone/>
              <a:defRPr sz="3136"/>
            </a:lvl7pPr>
            <a:lvl8pPr marL="6272464" indent="0" algn="ctr">
              <a:buNone/>
              <a:defRPr sz="3136"/>
            </a:lvl8pPr>
            <a:lvl9pPr marL="7168530" indent="0" algn="ctr">
              <a:buNone/>
              <a:defRPr sz="3136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B55E548-DF12-354A-95B2-A9514653F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fld id="{C1175C72-BED2-284A-865D-D59AEBAE310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44099" eaLnBrk="1" fontAlgn="auto" hangingPunct="1">
                <a:spcBef>
                  <a:spcPts val="0"/>
                </a:spcBef>
                <a:spcAft>
                  <a:spcPts val="0"/>
                </a:spcAft>
              </a:pPr>
              <a:t>2024/11/28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08D0EB3-374D-744F-8A43-36257179B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1C4F37-5E6E-EF4D-9960-B2F0E036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fld id="{1EBFF656-BDC2-C74F-9B7A-68C3610B58D9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4409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02955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3.xml"/><Relationship Id="rId18" Type="http://schemas.openxmlformats.org/officeDocument/2006/relationships/slideLayout" Target="../slideLayouts/slideLayout178.xml"/><Relationship Id="rId26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81.xml"/><Relationship Id="rId34" Type="http://schemas.openxmlformats.org/officeDocument/2006/relationships/theme" Target="../theme/theme12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17" Type="http://schemas.openxmlformats.org/officeDocument/2006/relationships/slideLayout" Target="../slideLayouts/slideLayout177.xml"/><Relationship Id="rId25" Type="http://schemas.openxmlformats.org/officeDocument/2006/relationships/slideLayout" Target="../slideLayouts/slideLayout185.xml"/><Relationship Id="rId33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62.xml"/><Relationship Id="rId16" Type="http://schemas.openxmlformats.org/officeDocument/2006/relationships/slideLayout" Target="../slideLayouts/slideLayout176.xml"/><Relationship Id="rId20" Type="http://schemas.openxmlformats.org/officeDocument/2006/relationships/slideLayout" Target="../slideLayouts/slideLayout180.xml"/><Relationship Id="rId29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24" Type="http://schemas.openxmlformats.org/officeDocument/2006/relationships/slideLayout" Target="../slideLayouts/slideLayout184.xml"/><Relationship Id="rId32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65.xml"/><Relationship Id="rId15" Type="http://schemas.openxmlformats.org/officeDocument/2006/relationships/slideLayout" Target="../slideLayouts/slideLayout175.xml"/><Relationship Id="rId23" Type="http://schemas.openxmlformats.org/officeDocument/2006/relationships/slideLayout" Target="../slideLayouts/slideLayout183.xml"/><Relationship Id="rId28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70.xml"/><Relationship Id="rId19" Type="http://schemas.openxmlformats.org/officeDocument/2006/relationships/slideLayout" Target="../slideLayouts/slideLayout179.xml"/><Relationship Id="rId31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slideLayout" Target="../slideLayouts/slideLayout174.xml"/><Relationship Id="rId22" Type="http://schemas.openxmlformats.org/officeDocument/2006/relationships/slideLayout" Target="../slideLayouts/slideLayout182.xml"/><Relationship Id="rId27" Type="http://schemas.openxmlformats.org/officeDocument/2006/relationships/slideLayout" Target="../slideLayouts/slideLayout187.xml"/><Relationship Id="rId30" Type="http://schemas.openxmlformats.org/officeDocument/2006/relationships/slideLayout" Target="../slideLayouts/slideLayout190.xml"/><Relationship Id="rId8" Type="http://schemas.openxmlformats.org/officeDocument/2006/relationships/slideLayout" Target="../slideLayouts/slideLayout168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6.xml"/><Relationship Id="rId18" Type="http://schemas.openxmlformats.org/officeDocument/2006/relationships/slideLayout" Target="../slideLayouts/slideLayout211.xml"/><Relationship Id="rId26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196.xml"/><Relationship Id="rId21" Type="http://schemas.openxmlformats.org/officeDocument/2006/relationships/slideLayout" Target="../slideLayouts/slideLayout214.xml"/><Relationship Id="rId34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17" Type="http://schemas.openxmlformats.org/officeDocument/2006/relationships/slideLayout" Target="../slideLayouts/slideLayout210.xml"/><Relationship Id="rId25" Type="http://schemas.openxmlformats.org/officeDocument/2006/relationships/slideLayout" Target="../slideLayouts/slideLayout218.xml"/><Relationship Id="rId33" Type="http://schemas.openxmlformats.org/officeDocument/2006/relationships/slideLayout" Target="../slideLayouts/slideLayout226.xml"/><Relationship Id="rId2" Type="http://schemas.openxmlformats.org/officeDocument/2006/relationships/slideLayout" Target="../slideLayouts/slideLayout195.xml"/><Relationship Id="rId16" Type="http://schemas.openxmlformats.org/officeDocument/2006/relationships/slideLayout" Target="../slideLayouts/slideLayout209.xml"/><Relationship Id="rId20" Type="http://schemas.openxmlformats.org/officeDocument/2006/relationships/slideLayout" Target="../slideLayouts/slideLayout213.xml"/><Relationship Id="rId29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24" Type="http://schemas.openxmlformats.org/officeDocument/2006/relationships/slideLayout" Target="../slideLayouts/slideLayout217.xml"/><Relationship Id="rId32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198.xml"/><Relationship Id="rId15" Type="http://schemas.openxmlformats.org/officeDocument/2006/relationships/slideLayout" Target="../slideLayouts/slideLayout208.xml"/><Relationship Id="rId23" Type="http://schemas.openxmlformats.org/officeDocument/2006/relationships/slideLayout" Target="../slideLayouts/slideLayout216.xml"/><Relationship Id="rId28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212.xml"/><Relationship Id="rId31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Relationship Id="rId14" Type="http://schemas.openxmlformats.org/officeDocument/2006/relationships/slideLayout" Target="../slideLayouts/slideLayout207.xml"/><Relationship Id="rId22" Type="http://schemas.openxmlformats.org/officeDocument/2006/relationships/slideLayout" Target="../slideLayouts/slideLayout215.xml"/><Relationship Id="rId27" Type="http://schemas.openxmlformats.org/officeDocument/2006/relationships/slideLayout" Target="../slideLayouts/slideLayout220.xml"/><Relationship Id="rId30" Type="http://schemas.openxmlformats.org/officeDocument/2006/relationships/slideLayout" Target="../slideLayouts/slideLayout223.xml"/><Relationship Id="rId35" Type="http://schemas.openxmlformats.org/officeDocument/2006/relationships/theme" Target="../theme/theme13.xml"/><Relationship Id="rId8" Type="http://schemas.openxmlformats.org/officeDocument/2006/relationships/slideLayout" Target="../slideLayouts/slideLayout20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13" Type="http://schemas.openxmlformats.org/officeDocument/2006/relationships/slideLayout" Target="../slideLayouts/slideLayout240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39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229.xml"/><Relationship Id="rId16" Type="http://schemas.openxmlformats.org/officeDocument/2006/relationships/slideLayout" Target="../slideLayouts/slideLayout243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5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Relationship Id="rId14" Type="http://schemas.openxmlformats.org/officeDocument/2006/relationships/slideLayout" Target="../slideLayouts/slideLayout241.xml"/></Relationships>
</file>

<file path=ppt/slideMasters/_rels/slideMaster1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6.xml"/><Relationship Id="rId18" Type="http://schemas.openxmlformats.org/officeDocument/2006/relationships/slideLayout" Target="../slideLayouts/slideLayout261.xml"/><Relationship Id="rId26" Type="http://schemas.openxmlformats.org/officeDocument/2006/relationships/slideLayout" Target="../slideLayouts/slideLayout269.xml"/><Relationship Id="rId3" Type="http://schemas.openxmlformats.org/officeDocument/2006/relationships/slideLayout" Target="../slideLayouts/slideLayout246.xml"/><Relationship Id="rId21" Type="http://schemas.openxmlformats.org/officeDocument/2006/relationships/slideLayout" Target="../slideLayouts/slideLayout264.xml"/><Relationship Id="rId34" Type="http://schemas.openxmlformats.org/officeDocument/2006/relationships/slideLayout" Target="../slideLayouts/slideLayout277.xml"/><Relationship Id="rId7" Type="http://schemas.openxmlformats.org/officeDocument/2006/relationships/slideLayout" Target="../slideLayouts/slideLayout250.xml"/><Relationship Id="rId12" Type="http://schemas.openxmlformats.org/officeDocument/2006/relationships/slideLayout" Target="../slideLayouts/slideLayout255.xml"/><Relationship Id="rId17" Type="http://schemas.openxmlformats.org/officeDocument/2006/relationships/slideLayout" Target="../slideLayouts/slideLayout260.xml"/><Relationship Id="rId25" Type="http://schemas.openxmlformats.org/officeDocument/2006/relationships/slideLayout" Target="../slideLayouts/slideLayout268.xml"/><Relationship Id="rId33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45.xml"/><Relationship Id="rId16" Type="http://schemas.openxmlformats.org/officeDocument/2006/relationships/slideLayout" Target="../slideLayouts/slideLayout259.xml"/><Relationship Id="rId20" Type="http://schemas.openxmlformats.org/officeDocument/2006/relationships/slideLayout" Target="../slideLayouts/slideLayout263.xml"/><Relationship Id="rId29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24" Type="http://schemas.openxmlformats.org/officeDocument/2006/relationships/slideLayout" Target="../slideLayouts/slideLayout267.xml"/><Relationship Id="rId32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48.xml"/><Relationship Id="rId15" Type="http://schemas.openxmlformats.org/officeDocument/2006/relationships/slideLayout" Target="../slideLayouts/slideLayout258.xml"/><Relationship Id="rId23" Type="http://schemas.openxmlformats.org/officeDocument/2006/relationships/slideLayout" Target="../slideLayouts/slideLayout266.xml"/><Relationship Id="rId28" Type="http://schemas.openxmlformats.org/officeDocument/2006/relationships/slideLayout" Target="../slideLayouts/slideLayout271.xml"/><Relationship Id="rId10" Type="http://schemas.openxmlformats.org/officeDocument/2006/relationships/slideLayout" Target="../slideLayouts/slideLayout253.xml"/><Relationship Id="rId19" Type="http://schemas.openxmlformats.org/officeDocument/2006/relationships/slideLayout" Target="../slideLayouts/slideLayout262.xml"/><Relationship Id="rId31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Relationship Id="rId14" Type="http://schemas.openxmlformats.org/officeDocument/2006/relationships/slideLayout" Target="../slideLayouts/slideLayout257.xml"/><Relationship Id="rId22" Type="http://schemas.openxmlformats.org/officeDocument/2006/relationships/slideLayout" Target="../slideLayouts/slideLayout265.xml"/><Relationship Id="rId27" Type="http://schemas.openxmlformats.org/officeDocument/2006/relationships/slideLayout" Target="../slideLayouts/slideLayout270.xml"/><Relationship Id="rId30" Type="http://schemas.openxmlformats.org/officeDocument/2006/relationships/slideLayout" Target="../slideLayouts/slideLayout273.xml"/><Relationship Id="rId35" Type="http://schemas.openxmlformats.org/officeDocument/2006/relationships/theme" Target="../theme/theme15.xml"/><Relationship Id="rId8" Type="http://schemas.openxmlformats.org/officeDocument/2006/relationships/slideLayout" Target="../slideLayouts/slideLayout25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theme" Target="../theme/theme5.xml"/><Relationship Id="rId8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8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11031738-B08F-F741-8DC5-504347E87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900" y="536575"/>
            <a:ext cx="15457488" cy="1947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E2676FE-01E3-5140-B991-8223A3B3C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1900" y="2682875"/>
            <a:ext cx="15457488" cy="6396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563CA78-4C1C-4E41-A436-BCA89EA819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31900" y="9344025"/>
            <a:ext cx="4032250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4FC6F-055C-594D-8F2D-F46D33223140}" type="datetimeFigureOut">
              <a:rPr kumimoji="1" lang="zh-TW" altLang="en-US" smtClean="0"/>
              <a:t>2024/11/28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6B76C40-2460-4B4C-9EC8-3E8BE3F0F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5663" y="9344025"/>
            <a:ext cx="6049962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A28E41A-BC5D-9447-8F48-A5F63446F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57138" y="9344025"/>
            <a:ext cx="4032250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424E4-DF98-424F-B857-DB9D97ADDFB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649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96" r:id="rId1"/>
    <p:sldLayoutId id="214748729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8032" y="269129"/>
            <a:ext cx="8064580" cy="1120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032" y="1568098"/>
            <a:ext cx="8064580" cy="4435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8032" y="6228831"/>
            <a:ext cx="2090817" cy="357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61554" y="6228831"/>
            <a:ext cx="2837537" cy="357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21795" y="6228831"/>
            <a:ext cx="2090817" cy="357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4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57" r:id="rId1"/>
    <p:sldLayoutId id="2147488258" r:id="rId2"/>
    <p:sldLayoutId id="2147488259" r:id="rId3"/>
    <p:sldLayoutId id="2147488260" r:id="rId4"/>
    <p:sldLayoutId id="2147488261" r:id="rId5"/>
    <p:sldLayoutId id="2147488262" r:id="rId6"/>
    <p:sldLayoutId id="2147488263" r:id="rId7"/>
    <p:sldLayoutId id="2147488264" r:id="rId8"/>
    <p:sldLayoutId id="2147488265" r:id="rId9"/>
    <p:sldLayoutId id="2147488266" r:id="rId10"/>
    <p:sldLayoutId id="2147488267" r:id="rId11"/>
  </p:sldLayoutIdLst>
  <p:txStyles>
    <p:titleStyle>
      <a:lvl1pPr algn="ctr" defTabSz="896021" rtl="0" eaLnBrk="1" latinLnBrk="0" hangingPunct="1">
        <a:spcBef>
          <a:spcPct val="0"/>
        </a:spcBef>
        <a:buNone/>
        <a:defRPr sz="431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008" indent="-336008" algn="l" defTabSz="896021" rtl="0" eaLnBrk="1" latinLnBrk="0" hangingPunct="1">
        <a:spcBef>
          <a:spcPct val="20000"/>
        </a:spcBef>
        <a:buFont typeface="Arial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1pPr>
      <a:lvl2pPr marL="728017" indent="-280006" algn="l" defTabSz="896021" rtl="0" eaLnBrk="1" latinLnBrk="0" hangingPunct="1">
        <a:spcBef>
          <a:spcPct val="20000"/>
        </a:spcBef>
        <a:buFont typeface="Arial" pitchFamily="34" charset="0"/>
        <a:buChar char="–"/>
        <a:defRPr sz="2744" kern="1200">
          <a:solidFill>
            <a:schemeClr val="tx1"/>
          </a:solidFill>
          <a:latin typeface="+mn-lt"/>
          <a:ea typeface="+mn-ea"/>
          <a:cs typeface="+mn-cs"/>
        </a:defRPr>
      </a:lvl2pPr>
      <a:lvl3pPr marL="1120026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2352" kern="1200">
          <a:solidFill>
            <a:schemeClr val="tx1"/>
          </a:solidFill>
          <a:latin typeface="+mn-lt"/>
          <a:ea typeface="+mn-ea"/>
          <a:cs typeface="+mn-cs"/>
        </a:defRPr>
      </a:lvl3pPr>
      <a:lvl4pPr marL="1568036" indent="-224005" algn="l" defTabSz="896021" rtl="0" eaLnBrk="1" latinLnBrk="0" hangingPunct="1">
        <a:spcBef>
          <a:spcPct val="20000"/>
        </a:spcBef>
        <a:buFont typeface="Arial" pitchFamily="34" charset="0"/>
        <a:buChar char="–"/>
        <a:defRPr sz="1960" kern="1200">
          <a:solidFill>
            <a:schemeClr val="tx1"/>
          </a:solidFill>
          <a:latin typeface="+mn-lt"/>
          <a:ea typeface="+mn-ea"/>
          <a:cs typeface="+mn-cs"/>
        </a:defRPr>
      </a:lvl4pPr>
      <a:lvl5pPr marL="2016046" indent="-224005" algn="l" defTabSz="896021" rtl="0" eaLnBrk="1" latinLnBrk="0" hangingPunct="1">
        <a:spcBef>
          <a:spcPct val="20000"/>
        </a:spcBef>
        <a:buFont typeface="Arial" pitchFamily="34" charset="0"/>
        <a:buChar char="»"/>
        <a:defRPr sz="1960" kern="1200">
          <a:solidFill>
            <a:schemeClr val="tx1"/>
          </a:solidFill>
          <a:latin typeface="+mn-lt"/>
          <a:ea typeface="+mn-ea"/>
          <a:cs typeface="+mn-cs"/>
        </a:defRPr>
      </a:lvl5pPr>
      <a:lvl6pPr marL="2464057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6pPr>
      <a:lvl7pPr marL="2912067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7pPr>
      <a:lvl8pPr marL="3360077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8pPr>
      <a:lvl9pPr marL="3808087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48010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2pPr>
      <a:lvl3pPr marL="896021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3pPr>
      <a:lvl4pPr marL="1344031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4pPr>
      <a:lvl5pPr marL="1792041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5pPr>
      <a:lvl6pPr marL="2240051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6pPr>
      <a:lvl7pPr marL="2688062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7pPr>
      <a:lvl8pPr marL="3136072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8pPr>
      <a:lvl9pPr marL="3584082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96938" y="9190038"/>
            <a:ext cx="41783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300">
                <a:solidFill>
                  <a:srgbClr val="FFFFFF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6050" y="9185275"/>
            <a:ext cx="41783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3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314F88-7E19-4E1B-BDE4-472D97B961B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0" y="0"/>
            <a:ext cx="17914938" cy="10067925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331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331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332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8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332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32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2321">
                <a:solidFill>
                  <a:srgbClr val="FFFFFF"/>
                </a:solidFill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2 h 1906"/>
                <a:gd name="T4" fmla="*/ 6992 w 5740"/>
                <a:gd name="T5" fmla="*/ 22 h 1906"/>
                <a:gd name="T6" fmla="*/ 699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 sz="2321">
                <a:solidFill>
                  <a:srgbClr val="FFFFFF"/>
                </a:solidFill>
              </a:endParaRPr>
            </a:p>
          </p:txBody>
        </p:sp>
      </p:grp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896938" y="404813"/>
            <a:ext cx="16127412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3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21400" y="9185275"/>
            <a:ext cx="567848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300">
                <a:solidFill>
                  <a:srgbClr val="FFFFFF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2352675"/>
            <a:ext cx="16127412" cy="66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2736929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281" r:id="rId1"/>
    <p:sldLayoutId id="2147488282" r:id="rId2"/>
    <p:sldLayoutId id="2147488283" r:id="rId3"/>
    <p:sldLayoutId id="2147488284" r:id="rId4"/>
    <p:sldLayoutId id="2147488285" r:id="rId5"/>
    <p:sldLayoutId id="2147488286" r:id="rId6"/>
    <p:sldLayoutId id="2147488287" r:id="rId7"/>
    <p:sldLayoutId id="2147488288" r:id="rId8"/>
    <p:sldLayoutId id="2147488289" r:id="rId9"/>
    <p:sldLayoutId id="2147488290" r:id="rId10"/>
    <p:sldLayoutId id="2147488291" r:id="rId11"/>
    <p:sldLayoutId id="2147488292" r:id="rId12"/>
    <p:sldLayoutId id="2147488293" r:id="rId13"/>
    <p:sldLayoutId id="2147488294" r:id="rId14"/>
    <p:sldLayoutId id="2147488295" r:id="rId15"/>
    <p:sldLayoutId id="2147488296" r:id="rId16"/>
  </p:sldLayoutIdLst>
  <p:hf hdr="0" ftr="0" dt="0"/>
  <p:txStyles>
    <p:titleStyle>
      <a:lvl1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2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401638" indent="-401638" algn="l" defTabSz="1071563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37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66775" indent="-331788" algn="l" defTabSz="10715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263" indent="-266700" algn="l" defTabSz="1071563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900" indent="-265113" algn="l" defTabSz="10715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650" indent="-266700" algn="l" defTabSz="1071563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8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10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2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4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1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99">
                <a:latin typeface="Arial" panose="020B0604020202020204" pitchFamily="34" charset="0"/>
              </a:defRPr>
            </a:lvl1pPr>
          </a:lstStyle>
          <a:p>
            <a:pPr marL="0" marR="0" lvl="0" indent="0" algn="r" defTabSz="9143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67683-7B27-4D03-9227-FCFD638A9A1D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+mn-cs"/>
              </a:rPr>
              <a:pPr marL="0" marR="0" lvl="0" indent="0" algn="r" defTabSz="9143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/>
              <a:cs typeface="+mn-cs"/>
            </a:endParaRPr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1" y="32402"/>
            <a:ext cx="17883401" cy="16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" y="3744002"/>
            <a:ext cx="17883401" cy="625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39712284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298" r:id="rId1"/>
    <p:sldLayoutId id="2147488299" r:id="rId2"/>
    <p:sldLayoutId id="2147488300" r:id="rId3"/>
    <p:sldLayoutId id="2147488301" r:id="rId4"/>
    <p:sldLayoutId id="2147488302" r:id="rId5"/>
    <p:sldLayoutId id="2147488303" r:id="rId6"/>
    <p:sldLayoutId id="2147488304" r:id="rId7"/>
    <p:sldLayoutId id="2147488305" r:id="rId8"/>
    <p:sldLayoutId id="2147488306" r:id="rId9"/>
    <p:sldLayoutId id="2147488307" r:id="rId10"/>
    <p:sldLayoutId id="2147488308" r:id="rId11"/>
    <p:sldLayoutId id="2147488309" r:id="rId12"/>
    <p:sldLayoutId id="2147488310" r:id="rId13"/>
    <p:sldLayoutId id="2147488311" r:id="rId14"/>
    <p:sldLayoutId id="2147488312" r:id="rId15"/>
    <p:sldLayoutId id="2147488313" r:id="rId16"/>
    <p:sldLayoutId id="2147488314" r:id="rId17"/>
    <p:sldLayoutId id="2147488315" r:id="rId18"/>
    <p:sldLayoutId id="2147488316" r:id="rId19"/>
    <p:sldLayoutId id="2147488317" r:id="rId20"/>
    <p:sldLayoutId id="2147488318" r:id="rId21"/>
    <p:sldLayoutId id="2147488319" r:id="rId22"/>
    <p:sldLayoutId id="2147488320" r:id="rId23"/>
    <p:sldLayoutId id="2147488321" r:id="rId24"/>
    <p:sldLayoutId id="2147488322" r:id="rId25"/>
    <p:sldLayoutId id="2147488323" r:id="rId26"/>
    <p:sldLayoutId id="2147488324" r:id="rId27"/>
    <p:sldLayoutId id="2147488325" r:id="rId28"/>
    <p:sldLayoutId id="2147488326" r:id="rId29"/>
    <p:sldLayoutId id="2147488327" r:id="rId30"/>
    <p:sldLayoutId id="2147488328" r:id="rId31"/>
    <p:sldLayoutId id="2147488329" r:id="rId32"/>
    <p:sldLayoutId id="2147488330" r:id="rId33"/>
  </p:sldLayoutIdLst>
  <p:hf hdr="0" ftr="0" dt="0"/>
  <p:txStyles>
    <p:titleStyle>
      <a:lvl1pPr algn="ctr" defTabSz="1071499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全字庫正楷體" panose="03000500000000000000" pitchFamily="66" charset="-120"/>
        </a:defRPr>
      </a:lvl1pPr>
      <a:lvl2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72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46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18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693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499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25" indent="-331768" algn="l" defTabSz="1071499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184" indent="-266684" algn="l" defTabSz="1071499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789" indent="-265098" algn="l" defTabSz="1071499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508" indent="-266684" algn="l" defTabSz="1071499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680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855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027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201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2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8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5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9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1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5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99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67683-7B27-4D03-9227-FCFD638A9A1D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0" y="32400"/>
            <a:ext cx="17883402" cy="168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" y="3744001"/>
            <a:ext cx="17883401" cy="625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8597012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332" r:id="rId1"/>
    <p:sldLayoutId id="2147488333" r:id="rId2"/>
    <p:sldLayoutId id="2147488334" r:id="rId3"/>
    <p:sldLayoutId id="2147488335" r:id="rId4"/>
    <p:sldLayoutId id="2147488336" r:id="rId5"/>
    <p:sldLayoutId id="2147488337" r:id="rId6"/>
    <p:sldLayoutId id="2147488338" r:id="rId7"/>
    <p:sldLayoutId id="2147488339" r:id="rId8"/>
    <p:sldLayoutId id="2147488340" r:id="rId9"/>
    <p:sldLayoutId id="2147488341" r:id="rId10"/>
    <p:sldLayoutId id="2147488342" r:id="rId11"/>
    <p:sldLayoutId id="2147488343" r:id="rId12"/>
    <p:sldLayoutId id="2147488344" r:id="rId13"/>
    <p:sldLayoutId id="2147488345" r:id="rId14"/>
    <p:sldLayoutId id="2147488346" r:id="rId15"/>
    <p:sldLayoutId id="2147488347" r:id="rId16"/>
    <p:sldLayoutId id="2147488348" r:id="rId17"/>
    <p:sldLayoutId id="2147488349" r:id="rId18"/>
    <p:sldLayoutId id="2147488350" r:id="rId19"/>
    <p:sldLayoutId id="2147488351" r:id="rId20"/>
    <p:sldLayoutId id="2147488352" r:id="rId21"/>
    <p:sldLayoutId id="2147488353" r:id="rId22"/>
    <p:sldLayoutId id="2147488354" r:id="rId23"/>
    <p:sldLayoutId id="2147488355" r:id="rId24"/>
    <p:sldLayoutId id="2147488356" r:id="rId25"/>
    <p:sldLayoutId id="2147488357" r:id="rId26"/>
    <p:sldLayoutId id="2147488358" r:id="rId27"/>
    <p:sldLayoutId id="2147488359" r:id="rId28"/>
    <p:sldLayoutId id="2147488360" r:id="rId29"/>
    <p:sldLayoutId id="2147488361" r:id="rId30"/>
    <p:sldLayoutId id="2147488362" r:id="rId31"/>
    <p:sldLayoutId id="2147488363" r:id="rId32"/>
    <p:sldLayoutId id="2147488364" r:id="rId33"/>
    <p:sldLayoutId id="2147488365" r:id="rId34"/>
  </p:sldLayoutIdLst>
  <p:hf hdr="0" ftr="0" dt="0"/>
  <p:txStyles>
    <p:titleStyle>
      <a:lvl1pPr algn="ctr" defTabSz="1071534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全字庫正楷體" panose="03000500000000000000" pitchFamily="66" charset="-120"/>
        </a:defRPr>
      </a:lvl1pPr>
      <a:lvl2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87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75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62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751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534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52" indent="-331778" algn="l" defTabSz="107153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226" indent="-266693" algn="l" defTabSz="1071534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849" indent="-265105" algn="l" defTabSz="107153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585" indent="-266693" algn="l" defTabSz="1071534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772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960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147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336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87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75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2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1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9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26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13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1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96313" y="9189904"/>
            <a:ext cx="4180316" cy="69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300">
                <a:solidFill>
                  <a:srgbClr val="FFFFFF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4660" y="9184570"/>
            <a:ext cx="4180318" cy="7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3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D7989D-B1A4-47BD-B94E-F96CA658DC83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" y="1"/>
            <a:ext cx="17913881" cy="10068180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331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331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332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8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332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1332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32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2 h 1906"/>
                <a:gd name="T4" fmla="*/ 6992 w 5740"/>
                <a:gd name="T5" fmla="*/ 22 h 1906"/>
                <a:gd name="T6" fmla="*/ 699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32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896312" y="405358"/>
            <a:ext cx="16128665" cy="168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3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21091" y="9184570"/>
            <a:ext cx="5679108" cy="7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300">
                <a:solidFill>
                  <a:srgbClr val="FFFFFF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312" y="2352147"/>
            <a:ext cx="16128665" cy="665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8931421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402" r:id="rId1"/>
    <p:sldLayoutId id="2147488403" r:id="rId2"/>
    <p:sldLayoutId id="2147488404" r:id="rId3"/>
    <p:sldLayoutId id="2147488405" r:id="rId4"/>
    <p:sldLayoutId id="2147488406" r:id="rId5"/>
    <p:sldLayoutId id="2147488407" r:id="rId6"/>
    <p:sldLayoutId id="2147488408" r:id="rId7"/>
    <p:sldLayoutId id="2147488409" r:id="rId8"/>
    <p:sldLayoutId id="2147488410" r:id="rId9"/>
    <p:sldLayoutId id="2147488411" r:id="rId10"/>
    <p:sldLayoutId id="2147488412" r:id="rId11"/>
    <p:sldLayoutId id="2147488413" r:id="rId12"/>
    <p:sldLayoutId id="2147488414" r:id="rId13"/>
    <p:sldLayoutId id="2147488415" r:id="rId14"/>
    <p:sldLayoutId id="2147488416" r:id="rId15"/>
    <p:sldLayoutId id="2147488417" r:id="rId16"/>
  </p:sldLayoutIdLst>
  <p:txStyles>
    <p:titleStyle>
      <a:lvl1pPr algn="ctr" defTabSz="1070260" rtl="0" eaLnBrk="0" fontAlgn="base" hangingPunct="0">
        <a:spcBef>
          <a:spcPct val="0"/>
        </a:spcBef>
        <a:spcAft>
          <a:spcPct val="0"/>
        </a:spcAft>
        <a:defRPr kumimoji="1" sz="504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1070260" rtl="0" eaLnBrk="0" fontAlgn="base" hangingPunct="0">
        <a:spcBef>
          <a:spcPct val="0"/>
        </a:spcBef>
        <a:spcAft>
          <a:spcPct val="0"/>
        </a:spcAft>
        <a:defRPr kumimoji="1" sz="504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0260" rtl="0" eaLnBrk="0" fontAlgn="base" hangingPunct="0">
        <a:spcBef>
          <a:spcPct val="0"/>
        </a:spcBef>
        <a:spcAft>
          <a:spcPct val="0"/>
        </a:spcAft>
        <a:defRPr kumimoji="1" sz="504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0260" rtl="0" eaLnBrk="0" fontAlgn="base" hangingPunct="0">
        <a:spcBef>
          <a:spcPct val="0"/>
        </a:spcBef>
        <a:spcAft>
          <a:spcPct val="0"/>
        </a:spcAft>
        <a:defRPr kumimoji="1" sz="504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0260" rtl="0" eaLnBrk="0" fontAlgn="base" hangingPunct="0">
        <a:spcBef>
          <a:spcPct val="0"/>
        </a:spcBef>
        <a:spcAft>
          <a:spcPct val="0"/>
        </a:spcAft>
        <a:defRPr kumimoji="1" sz="504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81" algn="ctr" defTabSz="107151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63" algn="ctr" defTabSz="107151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44" algn="ctr" defTabSz="107151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725" algn="ctr" defTabSz="107151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400015" indent="-400015" algn="l" defTabSz="1070260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3696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65809" indent="-330678" algn="l" defTabSz="107026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248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6937" indent="-266676" algn="l" defTabSz="107026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733" indent="-264899" algn="l" defTabSz="107026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24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5420" indent="-266676" algn="l" defTabSz="1070260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24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732" indent="-266689" algn="l" defTabSz="107151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913" indent="-266689" algn="l" defTabSz="107151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094" indent="-266689" algn="l" defTabSz="107151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275" indent="-266689" algn="l" defTabSz="107151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6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8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99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A267683-7B27-4D03-9227-FCFD638A9A1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0" y="32400"/>
            <a:ext cx="17883402" cy="168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" y="3744001"/>
            <a:ext cx="17883401" cy="625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33482762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419" r:id="rId1"/>
    <p:sldLayoutId id="2147488420" r:id="rId2"/>
    <p:sldLayoutId id="2147488421" r:id="rId3"/>
    <p:sldLayoutId id="2147488422" r:id="rId4"/>
    <p:sldLayoutId id="2147488423" r:id="rId5"/>
    <p:sldLayoutId id="2147488424" r:id="rId6"/>
    <p:sldLayoutId id="2147488425" r:id="rId7"/>
    <p:sldLayoutId id="2147488426" r:id="rId8"/>
    <p:sldLayoutId id="2147488427" r:id="rId9"/>
    <p:sldLayoutId id="2147488428" r:id="rId10"/>
    <p:sldLayoutId id="2147488429" r:id="rId11"/>
    <p:sldLayoutId id="2147488430" r:id="rId12"/>
    <p:sldLayoutId id="2147488431" r:id="rId13"/>
    <p:sldLayoutId id="2147488432" r:id="rId14"/>
    <p:sldLayoutId id="2147488433" r:id="rId15"/>
    <p:sldLayoutId id="2147488434" r:id="rId16"/>
    <p:sldLayoutId id="2147488435" r:id="rId17"/>
    <p:sldLayoutId id="2147488436" r:id="rId18"/>
    <p:sldLayoutId id="2147488437" r:id="rId19"/>
    <p:sldLayoutId id="2147488438" r:id="rId20"/>
    <p:sldLayoutId id="2147488439" r:id="rId21"/>
    <p:sldLayoutId id="2147488440" r:id="rId22"/>
    <p:sldLayoutId id="2147488441" r:id="rId23"/>
    <p:sldLayoutId id="2147488442" r:id="rId24"/>
    <p:sldLayoutId id="2147488443" r:id="rId25"/>
    <p:sldLayoutId id="2147488444" r:id="rId26"/>
    <p:sldLayoutId id="2147488445" r:id="rId27"/>
    <p:sldLayoutId id="2147488446" r:id="rId28"/>
    <p:sldLayoutId id="2147488447" r:id="rId29"/>
    <p:sldLayoutId id="2147488448" r:id="rId30"/>
    <p:sldLayoutId id="2147488449" r:id="rId31"/>
    <p:sldLayoutId id="2147488450" r:id="rId32"/>
    <p:sldLayoutId id="2147488451" r:id="rId33"/>
    <p:sldLayoutId id="2147488452" r:id="rId34"/>
  </p:sldLayoutIdLst>
  <p:hf hdr="0" ftr="0" dt="0"/>
  <p:txStyles>
    <p:titleStyle>
      <a:lvl1pPr algn="ctr" defTabSz="1071534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全字庫正楷體" panose="03000500000000000000" pitchFamily="66" charset="-120"/>
        </a:defRPr>
      </a:lvl1pPr>
      <a:lvl2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87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75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62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751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534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52" indent="-331778" algn="l" defTabSz="107153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226" indent="-266693" algn="l" defTabSz="1071534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849" indent="-265105" algn="l" defTabSz="107153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585" indent="-266693" algn="l" defTabSz="1071534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772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960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147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336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87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75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2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1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9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26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13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1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4B35EDD-37A3-2C48-B8D2-A3F683EF8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9" y="538258"/>
            <a:ext cx="15457111" cy="194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568BF3D-B74F-654F-A6CB-090C835BC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2089" y="2685056"/>
            <a:ext cx="15457111" cy="6393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6A08AD-6683-8E43-A944-BE7BE1E0C0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32088" y="9343248"/>
            <a:ext cx="4032290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75C72-BED2-284A-865D-D59AEBAE310D}" type="datetimeFigureOut">
              <a:rPr kumimoji="1" lang="zh-TW" altLang="en-US" smtClean="0"/>
              <a:t>2024/11/28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30F0546-67D5-F945-973C-270F5A437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6427" y="9343248"/>
            <a:ext cx="6048435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990150E-AE35-FA45-A2E4-7DD6CE220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56910" y="9343248"/>
            <a:ext cx="4032290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FF656-BDC2-C74F-9B7A-68C3610B58D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3356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01" r:id="rId1"/>
  </p:sldLayoutIdLst>
  <p:txStyles>
    <p:titleStyle>
      <a:lvl1pPr algn="l" defTabSz="1792133" rtl="0" eaLnBrk="1" latinLnBrk="0" hangingPunct="1">
        <a:lnSpc>
          <a:spcPct val="90000"/>
        </a:lnSpc>
        <a:spcBef>
          <a:spcPct val="0"/>
        </a:spcBef>
        <a:buNone/>
        <a:defRPr sz="86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8033" indent="-448033" algn="l" defTabSz="1792133" rtl="0" eaLnBrk="1" latinLnBrk="0" hangingPunct="1">
        <a:lnSpc>
          <a:spcPct val="90000"/>
        </a:lnSpc>
        <a:spcBef>
          <a:spcPts val="1960"/>
        </a:spcBef>
        <a:buFont typeface="Arial" panose="020B0604020202020204" pitchFamily="34" charset="0"/>
        <a:buChar char="•"/>
        <a:defRPr sz="5488" kern="1200">
          <a:solidFill>
            <a:schemeClr val="tx1"/>
          </a:solidFill>
          <a:latin typeface="+mn-lt"/>
          <a:ea typeface="+mn-ea"/>
          <a:cs typeface="+mn-cs"/>
        </a:defRPr>
      </a:lvl1pPr>
      <a:lvl2pPr marL="1344099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4704" kern="1200">
          <a:solidFill>
            <a:schemeClr val="tx1"/>
          </a:solidFill>
          <a:latin typeface="+mn-lt"/>
          <a:ea typeface="+mn-ea"/>
          <a:cs typeface="+mn-cs"/>
        </a:defRPr>
      </a:lvl2pPr>
      <a:lvl3pPr marL="2240166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3pPr>
      <a:lvl4pPr marL="3136232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4pPr>
      <a:lvl5pPr marL="4032298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5pPr>
      <a:lvl6pPr marL="4928365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6pPr>
      <a:lvl7pPr marL="5824431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7pPr>
      <a:lvl8pPr marL="6720497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8pPr>
      <a:lvl9pPr marL="7616563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1pPr>
      <a:lvl2pPr marL="896066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2pPr>
      <a:lvl3pPr marL="1792133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3pPr>
      <a:lvl4pPr marL="2688199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4pPr>
      <a:lvl5pPr marL="3584265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5pPr>
      <a:lvl6pPr marL="4480331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6pPr>
      <a:lvl7pPr marL="5376398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7pPr>
      <a:lvl8pPr marL="6272464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8pPr>
      <a:lvl9pPr marL="7168530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31900" y="536575"/>
            <a:ext cx="15457488" cy="1947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31900" y="2682875"/>
            <a:ext cx="15457488" cy="6396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1231900" y="9344025"/>
            <a:ext cx="4032250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AA399-2091-4D92-9DA1-4A9B4CDD509E}" type="datetimeFigureOut">
              <a:rPr lang="zh-TW" altLang="en-US" smtClean="0"/>
              <a:t>2024/11/28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5935663" y="9344025"/>
            <a:ext cx="6049962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2657138" y="9344025"/>
            <a:ext cx="4032250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284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15" r:id="rId1"/>
    <p:sldLayoutId id="2147487316" r:id="rId2"/>
    <p:sldLayoutId id="2147487317" r:id="rId3"/>
    <p:sldLayoutId id="2147487318" r:id="rId4"/>
    <p:sldLayoutId id="2147487319" r:id="rId5"/>
    <p:sldLayoutId id="2147487320" r:id="rId6"/>
    <p:sldLayoutId id="2147487321" r:id="rId7"/>
    <p:sldLayoutId id="2147487322" r:id="rId8"/>
    <p:sldLayoutId id="2147487323" r:id="rId9"/>
    <p:sldLayoutId id="2147487324" r:id="rId10"/>
    <p:sldLayoutId id="21474873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99">
                <a:latin typeface="Arial" panose="020B0604020202020204" pitchFamily="34" charset="0"/>
              </a:defRPr>
            </a:lvl1pPr>
          </a:lstStyle>
          <a:p>
            <a:pPr defTabSz="914375">
              <a:defRPr/>
            </a:pPr>
            <a:fld id="{6A267683-7B27-4D03-9227-FCFD638A9A1D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0" y="32399"/>
            <a:ext cx="17883402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" y="3744001"/>
            <a:ext cx="17883401" cy="625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286577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362" r:id="rId1"/>
    <p:sldLayoutId id="2147487363" r:id="rId2"/>
    <p:sldLayoutId id="2147487364" r:id="rId3"/>
    <p:sldLayoutId id="2147487365" r:id="rId4"/>
    <p:sldLayoutId id="2147487366" r:id="rId5"/>
    <p:sldLayoutId id="2147487367" r:id="rId6"/>
    <p:sldLayoutId id="2147487368" r:id="rId7"/>
    <p:sldLayoutId id="2147487369" r:id="rId8"/>
    <p:sldLayoutId id="2147487370" r:id="rId9"/>
    <p:sldLayoutId id="2147487371" r:id="rId10"/>
    <p:sldLayoutId id="2147487372" r:id="rId11"/>
    <p:sldLayoutId id="2147487373" r:id="rId12"/>
    <p:sldLayoutId id="2147487374" r:id="rId13"/>
    <p:sldLayoutId id="2147487375" r:id="rId14"/>
    <p:sldLayoutId id="2147487376" r:id="rId15"/>
    <p:sldLayoutId id="2147487377" r:id="rId16"/>
    <p:sldLayoutId id="2147487378" r:id="rId17"/>
  </p:sldLayoutIdLst>
  <p:hf hdr="0" ftr="0" dt="0"/>
  <p:txStyles>
    <p:titleStyle>
      <a:lvl1pPr algn="ctr" defTabSz="1071534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87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75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62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751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534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52" indent="-331778" algn="l" defTabSz="107153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226" indent="-266693" algn="l" defTabSz="1071534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849" indent="-265105" algn="l" defTabSz="107153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585" indent="-266693" algn="l" defTabSz="1071534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772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960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147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336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87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75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2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1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9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26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13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1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A267683-7B27-4D03-9227-FCFD638A9A1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0" y="32400"/>
            <a:ext cx="17883402" cy="16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" y="3744000"/>
            <a:ext cx="17883401" cy="625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30568452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437" r:id="rId1"/>
    <p:sldLayoutId id="2147487438" r:id="rId2"/>
    <p:sldLayoutId id="2147487439" r:id="rId3"/>
    <p:sldLayoutId id="2147487440" r:id="rId4"/>
    <p:sldLayoutId id="2147487441" r:id="rId5"/>
    <p:sldLayoutId id="2147487442" r:id="rId6"/>
    <p:sldLayoutId id="2147487443" r:id="rId7"/>
    <p:sldLayoutId id="2147487444" r:id="rId8"/>
    <p:sldLayoutId id="2147487445" r:id="rId9"/>
    <p:sldLayoutId id="2147487446" r:id="rId10"/>
    <p:sldLayoutId id="2147487447" r:id="rId11"/>
    <p:sldLayoutId id="2147487448" r:id="rId12"/>
    <p:sldLayoutId id="2147487449" r:id="rId13"/>
    <p:sldLayoutId id="2147487450" r:id="rId14"/>
    <p:sldLayoutId id="2147487451" r:id="rId15"/>
    <p:sldLayoutId id="2147487452" r:id="rId16"/>
    <p:sldLayoutId id="2147487453" r:id="rId17"/>
    <p:sldLayoutId id="2147487454" r:id="rId18"/>
    <p:sldLayoutId id="2147487455" r:id="rId19"/>
    <p:sldLayoutId id="2147487456" r:id="rId20"/>
    <p:sldLayoutId id="2147487457" r:id="rId21"/>
    <p:sldLayoutId id="2147487458" r:id="rId22"/>
    <p:sldLayoutId id="2147487459" r:id="rId23"/>
    <p:sldLayoutId id="2147487460" r:id="rId24"/>
    <p:sldLayoutId id="2147487461" r:id="rId25"/>
    <p:sldLayoutId id="2147487462" r:id="rId26"/>
    <p:sldLayoutId id="2147487463" r:id="rId27"/>
    <p:sldLayoutId id="2147487464" r:id="rId28"/>
    <p:sldLayoutId id="2147487465" r:id="rId29"/>
    <p:sldLayoutId id="2147487466" r:id="rId30"/>
    <p:sldLayoutId id="2147487467" r:id="rId31"/>
    <p:sldLayoutId id="2147487468" r:id="rId32"/>
    <p:sldLayoutId id="2147487469" r:id="rId33"/>
    <p:sldLayoutId id="2147487470" r:id="rId34"/>
  </p:sldLayoutIdLst>
  <p:hf hdr="0" ftr="0" dt="0"/>
  <p:txStyles>
    <p:titleStyle>
      <a:lvl1pPr algn="ctr" defTabSz="1071563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全字庫正楷體" panose="03000500000000000000" pitchFamily="66" charset="-120"/>
        </a:defRPr>
      </a:lvl1pPr>
      <a:lvl2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2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5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75" indent="-331788" algn="l" defTabSz="10715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263" indent="-266700" algn="l" defTabSz="1071563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900" indent="-265113" algn="l" defTabSz="10715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650" indent="-266700" algn="l" defTabSz="1071563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8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10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2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4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1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99">
                <a:latin typeface="Arial" panose="020B0604020202020204" pitchFamily="34" charset="0"/>
              </a:defRPr>
            </a:lvl1pPr>
          </a:lstStyle>
          <a:p>
            <a:pPr defTabSz="914346">
              <a:defRPr/>
            </a:pPr>
            <a:fld id="{6A267683-7B27-4D03-9227-FCFD638A9A1D}" type="slidenum">
              <a:rPr lang="en-US" altLang="zh-TW" smtClean="0">
                <a:solidFill>
                  <a:srgbClr val="FFFFFF"/>
                </a:solidFill>
                <a:ea typeface="新細明體"/>
              </a:rPr>
              <a:pPr defTabSz="914346">
                <a:defRPr/>
              </a:pPr>
              <a:t>‹#›</a:t>
            </a:fld>
            <a:endParaRPr lang="en-US" altLang="zh-TW" dirty="0">
              <a:solidFill>
                <a:srgbClr val="FFFFFF"/>
              </a:solidFill>
              <a:ea typeface="新細明體"/>
            </a:endParaRPr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1" y="32402"/>
            <a:ext cx="17883401" cy="16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" y="3744002"/>
            <a:ext cx="17883401" cy="625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1099450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554" r:id="rId1"/>
    <p:sldLayoutId id="2147487555" r:id="rId2"/>
    <p:sldLayoutId id="2147487556" r:id="rId3"/>
    <p:sldLayoutId id="2147487557" r:id="rId4"/>
    <p:sldLayoutId id="2147487558" r:id="rId5"/>
    <p:sldLayoutId id="2147487559" r:id="rId6"/>
    <p:sldLayoutId id="2147487560" r:id="rId7"/>
    <p:sldLayoutId id="2147487561" r:id="rId8"/>
    <p:sldLayoutId id="2147487562" r:id="rId9"/>
    <p:sldLayoutId id="2147487563" r:id="rId10"/>
    <p:sldLayoutId id="2147487564" r:id="rId11"/>
    <p:sldLayoutId id="2147487565" r:id="rId12"/>
    <p:sldLayoutId id="2147487566" r:id="rId13"/>
    <p:sldLayoutId id="2147487567" r:id="rId14"/>
    <p:sldLayoutId id="2147487568" r:id="rId15"/>
    <p:sldLayoutId id="2147487569" r:id="rId16"/>
    <p:sldLayoutId id="2147487570" r:id="rId17"/>
    <p:sldLayoutId id="2147487571" r:id="rId18"/>
    <p:sldLayoutId id="2147487572" r:id="rId19"/>
    <p:sldLayoutId id="2147487573" r:id="rId20"/>
    <p:sldLayoutId id="2147487574" r:id="rId21"/>
    <p:sldLayoutId id="2147487575" r:id="rId22"/>
    <p:sldLayoutId id="2147487576" r:id="rId23"/>
    <p:sldLayoutId id="2147487577" r:id="rId24"/>
    <p:sldLayoutId id="2147487578" r:id="rId25"/>
    <p:sldLayoutId id="2147487579" r:id="rId26"/>
    <p:sldLayoutId id="2147487580" r:id="rId27"/>
    <p:sldLayoutId id="2147487581" r:id="rId28"/>
    <p:sldLayoutId id="2147487582" r:id="rId29"/>
    <p:sldLayoutId id="2147487583" r:id="rId30"/>
    <p:sldLayoutId id="2147487584" r:id="rId31"/>
    <p:sldLayoutId id="2147487585" r:id="rId32"/>
    <p:sldLayoutId id="2147487586" r:id="rId33"/>
  </p:sldLayoutIdLst>
  <p:hf hdr="0" ftr="0" dt="0"/>
  <p:txStyles>
    <p:titleStyle>
      <a:lvl1pPr algn="ctr" defTabSz="1071499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全字庫正楷體" panose="03000500000000000000" pitchFamily="66" charset="-120"/>
        </a:defRPr>
      </a:lvl1pPr>
      <a:lvl2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72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46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18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693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499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25" indent="-331768" algn="l" defTabSz="1071499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184" indent="-266684" algn="l" defTabSz="1071499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789" indent="-265098" algn="l" defTabSz="1071499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508" indent="-266684" algn="l" defTabSz="1071499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680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855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027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201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2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8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5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9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1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5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4B35EDD-37A3-2C48-B8D2-A3F683EF8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9" y="538258"/>
            <a:ext cx="15457111" cy="194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568BF3D-B74F-654F-A6CB-090C835BC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2089" y="2685056"/>
            <a:ext cx="15457111" cy="6393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6A08AD-6683-8E43-A944-BE7BE1E0C0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32088" y="9343248"/>
            <a:ext cx="4032290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fld id="{C1175C72-BED2-284A-865D-D59AEBAE310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44099" eaLnBrk="1" fontAlgn="auto" hangingPunct="1">
                <a:spcBef>
                  <a:spcPts val="0"/>
                </a:spcBef>
                <a:spcAft>
                  <a:spcPts val="0"/>
                </a:spcAft>
              </a:pPr>
              <a:t>2024/11/28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30F0546-67D5-F945-973C-270F5A437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6427" y="9343248"/>
            <a:ext cx="6048435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990150E-AE35-FA45-A2E4-7DD6CE220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56910" y="9343248"/>
            <a:ext cx="4032290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fld id="{1EBFF656-BDC2-C74F-9B7A-68C3610B58D9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4409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8911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35" r:id="rId1"/>
  </p:sldLayoutIdLst>
  <p:txStyles>
    <p:titleStyle>
      <a:lvl1pPr algn="l" defTabSz="1792133" rtl="0" eaLnBrk="1" latinLnBrk="0" hangingPunct="1">
        <a:lnSpc>
          <a:spcPct val="90000"/>
        </a:lnSpc>
        <a:spcBef>
          <a:spcPct val="0"/>
        </a:spcBef>
        <a:buNone/>
        <a:defRPr sz="86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8033" indent="-448033" algn="l" defTabSz="1792133" rtl="0" eaLnBrk="1" latinLnBrk="0" hangingPunct="1">
        <a:lnSpc>
          <a:spcPct val="90000"/>
        </a:lnSpc>
        <a:spcBef>
          <a:spcPts val="1960"/>
        </a:spcBef>
        <a:buFont typeface="Arial" panose="020B0604020202020204" pitchFamily="34" charset="0"/>
        <a:buChar char="•"/>
        <a:defRPr sz="5488" kern="1200">
          <a:solidFill>
            <a:schemeClr val="tx1"/>
          </a:solidFill>
          <a:latin typeface="+mn-lt"/>
          <a:ea typeface="+mn-ea"/>
          <a:cs typeface="+mn-cs"/>
        </a:defRPr>
      </a:lvl1pPr>
      <a:lvl2pPr marL="1344099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4704" kern="1200">
          <a:solidFill>
            <a:schemeClr val="tx1"/>
          </a:solidFill>
          <a:latin typeface="+mn-lt"/>
          <a:ea typeface="+mn-ea"/>
          <a:cs typeface="+mn-cs"/>
        </a:defRPr>
      </a:lvl2pPr>
      <a:lvl3pPr marL="2240166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3pPr>
      <a:lvl4pPr marL="3136232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4pPr>
      <a:lvl5pPr marL="4032298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5pPr>
      <a:lvl6pPr marL="4928365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6pPr>
      <a:lvl7pPr marL="5824431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7pPr>
      <a:lvl8pPr marL="6720497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8pPr>
      <a:lvl9pPr marL="7616563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1pPr>
      <a:lvl2pPr marL="896066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2pPr>
      <a:lvl3pPr marL="1792133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3pPr>
      <a:lvl4pPr marL="2688199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4pPr>
      <a:lvl5pPr marL="3584265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5pPr>
      <a:lvl6pPr marL="4480331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6pPr>
      <a:lvl7pPr marL="5376398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7pPr>
      <a:lvl8pPr marL="6272464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8pPr>
      <a:lvl9pPr marL="7168530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99">
                <a:latin typeface="Arial" panose="020B0604020202020204" pitchFamily="34" charset="0"/>
              </a:defRPr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67683-7B27-4D03-9227-FCFD638A9A1D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0" y="32399"/>
            <a:ext cx="17883402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" y="3744001"/>
            <a:ext cx="17883401" cy="625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36316047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837" r:id="rId1"/>
    <p:sldLayoutId id="2147487838" r:id="rId2"/>
    <p:sldLayoutId id="2147487839" r:id="rId3"/>
    <p:sldLayoutId id="2147487840" r:id="rId4"/>
    <p:sldLayoutId id="2147487841" r:id="rId5"/>
    <p:sldLayoutId id="2147487842" r:id="rId6"/>
    <p:sldLayoutId id="2147487843" r:id="rId7"/>
    <p:sldLayoutId id="2147487844" r:id="rId8"/>
    <p:sldLayoutId id="2147487845" r:id="rId9"/>
    <p:sldLayoutId id="2147487846" r:id="rId10"/>
    <p:sldLayoutId id="2147487847" r:id="rId11"/>
    <p:sldLayoutId id="2147487848" r:id="rId12"/>
    <p:sldLayoutId id="2147487849" r:id="rId13"/>
    <p:sldLayoutId id="2147487850" r:id="rId14"/>
    <p:sldLayoutId id="2147487851" r:id="rId15"/>
    <p:sldLayoutId id="2147487852" r:id="rId16"/>
    <p:sldLayoutId id="2147487853" r:id="rId17"/>
  </p:sldLayoutIdLst>
  <p:hf hdr="0" ftr="0" dt="0"/>
  <p:txStyles>
    <p:titleStyle>
      <a:lvl1pPr algn="ctr" defTabSz="1071534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87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75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62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751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534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52" indent="-331778" algn="l" defTabSz="107153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226" indent="-266693" algn="l" defTabSz="1071534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849" indent="-265105" algn="l" defTabSz="107153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585" indent="-266693" algn="l" defTabSz="1071534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772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960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147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336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87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75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2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1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9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26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13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1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99">
                <a:latin typeface="Arial" panose="020B0604020202020204" pitchFamily="34" charset="0"/>
              </a:defRPr>
            </a:lvl1pPr>
          </a:lstStyle>
          <a:p>
            <a:pPr defTabSz="914350">
              <a:defRPr/>
            </a:pPr>
            <a:fld id="{6A267683-7B27-4D03-9227-FCFD638A9A1D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0" y="32399"/>
            <a:ext cx="17883402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" y="3744001"/>
            <a:ext cx="17883401" cy="625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32064669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096" r:id="rId1"/>
    <p:sldLayoutId id="2147488097" r:id="rId2"/>
    <p:sldLayoutId id="2147488098" r:id="rId3"/>
    <p:sldLayoutId id="2147488099" r:id="rId4"/>
    <p:sldLayoutId id="2147488100" r:id="rId5"/>
    <p:sldLayoutId id="2147488101" r:id="rId6"/>
    <p:sldLayoutId id="2147488102" r:id="rId7"/>
    <p:sldLayoutId id="2147488103" r:id="rId8"/>
    <p:sldLayoutId id="2147488104" r:id="rId9"/>
    <p:sldLayoutId id="2147488105" r:id="rId10"/>
    <p:sldLayoutId id="2147488106" r:id="rId11"/>
    <p:sldLayoutId id="2147488107" r:id="rId12"/>
    <p:sldLayoutId id="2147488108" r:id="rId13"/>
    <p:sldLayoutId id="2147488109" r:id="rId14"/>
    <p:sldLayoutId id="2147488110" r:id="rId15"/>
    <p:sldLayoutId id="2147488111" r:id="rId16"/>
    <p:sldLayoutId id="2147488112" r:id="rId17"/>
  </p:sldLayoutIdLst>
  <p:hf hdr="0" ftr="0" dt="0"/>
  <p:txStyles>
    <p:titleStyle>
      <a:lvl1pPr algn="ctr" defTabSz="1071506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defTabSz="1071506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06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06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06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74" algn="ctr" defTabSz="1071506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50" algn="ctr" defTabSz="1071506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25" algn="ctr" defTabSz="1071506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701" algn="ctr" defTabSz="1071506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506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28" indent="-331770" algn="l" defTabSz="1071506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190" indent="-266685" algn="l" defTabSz="1071506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798" indent="-265098" algn="l" defTabSz="1071506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520" indent="-266685" algn="l" defTabSz="1071506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694" indent="-266685" algn="l" defTabSz="1071506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870" indent="-266685" algn="l" defTabSz="1071506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044" indent="-266685" algn="l" defTabSz="1071506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221" indent="-266685" algn="l" defTabSz="1071506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74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50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5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1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7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52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7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02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B2C573B-EE5A-4EB0-A697-0341E413C8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內容版面配置區 5" descr="一張含有 文字, 字型, 海報, 平面設計 的圖片&#10;&#10;自動產生的描述">
            <a:extLst>
              <a:ext uri="{FF2B5EF4-FFF2-40B4-BE49-F238E27FC236}">
                <a16:creationId xmlns:a16="http://schemas.microsoft.com/office/drawing/2014/main" id="{1EA91633-A1CD-A6FF-D9A4-239465466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7921110" cy="10080625"/>
          </a:xfr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11E701DE-4672-429E-96D3-8EE17F4AFD32}"/>
              </a:ext>
            </a:extLst>
          </p:cNvPr>
          <p:cNvSpPr txBox="1"/>
          <p:nvPr/>
        </p:nvSpPr>
        <p:spPr>
          <a:xfrm>
            <a:off x="13425140" y="-1"/>
            <a:ext cx="48245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000" b="1" i="0" u="none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華康魏碑體(P)" panose="03000700000000000000" pitchFamily="66" charset="-120"/>
                <a:cs typeface="+mn-cs"/>
              </a:rPr>
              <a:t>12/4</a:t>
            </a:r>
            <a:endParaRPr kumimoji="1" lang="zh-TW" altLang="en-US" sz="16000" b="1" i="0" u="none" strike="noStrike" kern="1200" cap="none" spc="-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華康魏碑體(P)" panose="030007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872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TW" sz="12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67834" y="2520058"/>
            <a:ext cx="16201640" cy="7560517"/>
          </a:xfrm>
        </p:spPr>
        <p:txBody>
          <a:bodyPr/>
          <a:lstStyle/>
          <a:p>
            <a:r>
              <a:rPr lang="zh-TW" altLang="en-US" sz="10999" dirty="0">
                <a:solidFill>
                  <a:srgbClr val="7030A0"/>
                </a:solidFill>
                <a:latin typeface="思源宋體 Heavy" panose="02020900000000000000" pitchFamily="18" charset="-120"/>
                <a:ea typeface="思源宋體 Heavy" panose="02020900000000000000" pitchFamily="18" charset="-120"/>
              </a:rPr>
              <a:t>願主祝福你</a:t>
            </a:r>
            <a:endParaRPr lang="en-US" altLang="zh-TW" sz="10999" dirty="0">
              <a:solidFill>
                <a:srgbClr val="7030A0"/>
              </a:solidFill>
              <a:latin typeface="思源宋體 Heavy" panose="02020900000000000000" pitchFamily="18" charset="-120"/>
              <a:ea typeface="思源宋體 Heavy" panose="02020900000000000000" pitchFamily="18" charset="-120"/>
            </a:endParaRPr>
          </a:p>
          <a:p>
            <a:r>
              <a:rPr lang="zh-TW" altLang="en-US" sz="10999" dirty="0">
                <a:solidFill>
                  <a:srgbClr val="7030A0"/>
                </a:solidFill>
                <a:latin typeface="思源宋體 Heavy" panose="02020900000000000000" pitchFamily="18" charset="-120"/>
                <a:ea typeface="思源宋體 Heavy" panose="02020900000000000000" pitchFamily="18" charset="-120"/>
              </a:rPr>
              <a:t>天天經歷神的恩典</a:t>
            </a:r>
            <a:endParaRPr lang="en-US" altLang="zh-TW" sz="10999" dirty="0">
              <a:solidFill>
                <a:srgbClr val="7030A0"/>
              </a:solidFill>
              <a:latin typeface="思源宋體 Heavy" panose="02020900000000000000" pitchFamily="18" charset="-120"/>
              <a:ea typeface="思源宋體 Heavy" panose="02020900000000000000" pitchFamily="18" charset="-120"/>
            </a:endParaRPr>
          </a:p>
          <a:p>
            <a:pPr>
              <a:lnSpc>
                <a:spcPct val="50000"/>
              </a:lnSpc>
            </a:pPr>
            <a:endParaRPr lang="en-US" altLang="zh-TW" sz="10999" dirty="0">
              <a:solidFill>
                <a:srgbClr val="7030A0"/>
              </a:solidFill>
              <a:latin typeface="思源宋體 Heavy" panose="02020900000000000000" pitchFamily="18" charset="-120"/>
              <a:ea typeface="思源宋體 Heavy" panose="02020900000000000000" pitchFamily="18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723911" y="215823"/>
            <a:ext cx="14689487" cy="1681145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11847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B694D-E21C-4772-9C22-A58EF3653A5F}" type="slidenum">
              <a:rPr kumimoji="0" lang="en-US" altLang="zh-TW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TW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669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46C694F3-9A79-4E64-BB30-02A242A8A497}"/>
              </a:ext>
            </a:extLst>
          </p:cNvPr>
          <p:cNvSpPr/>
          <p:nvPr/>
        </p:nvSpPr>
        <p:spPr>
          <a:xfrm>
            <a:off x="0" y="0"/>
            <a:ext cx="17921288" cy="10080625"/>
          </a:xfrm>
          <a:prstGeom prst="rect">
            <a:avLst/>
          </a:prstGeom>
          <a:solidFill>
            <a:srgbClr val="F6EB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3381" b="0" i="0" u="none" strike="noStrike" kern="1200" cap="none" spc="0" normalizeH="0" baseline="0" noProof="0" dirty="0">
              <a:ln>
                <a:noFill/>
              </a:ln>
              <a:solidFill>
                <a:srgbClr val="696B6D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AF931886-FC8A-4E39-977C-EDA3071FDE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937" y="-78148"/>
            <a:ext cx="2637968" cy="1484192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E7BB2B51-0FC0-4B44-B4C6-D0B63942DC6B}"/>
              </a:ext>
            </a:extLst>
          </p:cNvPr>
          <p:cNvSpPr txBox="1">
            <a:spLocks/>
          </p:cNvSpPr>
          <p:nvPr/>
        </p:nvSpPr>
        <p:spPr bwMode="auto">
          <a:xfrm>
            <a:off x="17462" y="137652"/>
            <a:ext cx="12157075" cy="164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2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anose="02020C09000000000000" pitchFamily="49" charset="-120"/>
                <a:ea typeface="華康超明體" panose="02020C09000000000000" pitchFamily="49" charset="-120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新細明體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新細明體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新細明體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新細明體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新細明體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新細明體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新細明體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  <a:ea typeface="新細明體" charset="-120"/>
              </a:defRPr>
            </a:lvl9pPr>
          </a:lstStyle>
          <a:p>
            <a:pPr marL="446348" marR="0" lvl="0" indent="-44634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9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益人學苑</a:t>
            </a:r>
            <a:br>
              <a:rPr kumimoji="0" lang="en-US" altLang="zh-TW" sz="6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</a:br>
            <a:endParaRPr kumimoji="0" lang="zh-TW" altLang="en-US" sz="4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49444681-965D-4D4E-B6C1-FB0F990BAD18}"/>
              </a:ext>
            </a:extLst>
          </p:cNvPr>
          <p:cNvSpPr txBox="1">
            <a:spLocks/>
          </p:cNvSpPr>
          <p:nvPr/>
        </p:nvSpPr>
        <p:spPr bwMode="auto">
          <a:xfrm>
            <a:off x="679724" y="1889926"/>
            <a:ext cx="8280920" cy="805304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0" indent="0" algn="ctr" defTabSz="1071499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 kumimoji="1" sz="9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866725" indent="-331768" algn="l" defTabSz="1071499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kumimoji="1" sz="3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338184" indent="-266684" algn="l" defTabSz="1071499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kumimoji="1" sz="280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866789" indent="-265098" algn="l" defTabSz="1071499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kumimoji="1" sz="2299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406508" indent="-266684" algn="l" defTabSz="1071499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299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863680" indent="-266684" algn="l" defTabSz="1071499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299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3320855" indent="-266684" algn="l" defTabSz="1071499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299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778027" indent="-266684" algn="l" defTabSz="1071499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299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4235201" indent="-266684" algn="l" defTabSz="1071499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299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marL="0" marR="0" lvl="0" indent="0" algn="l" defTabSz="107149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  <a:tabLst/>
              <a:defRPr/>
            </a:pPr>
            <a:endParaRPr kumimoji="1" lang="en-US" altLang="zh-TW" sz="3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107149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en-US" altLang="zh-TW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12/16</a:t>
            </a:r>
            <a:r>
              <a:rPr kumimoji="1" lang="zh-TW" alt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週一</a:t>
            </a:r>
            <a:endParaRPr kumimoji="1" lang="en-US" altLang="zh-TW" sz="8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107149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en-US" altLang="zh-TW" sz="6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9:30-12:00</a:t>
            </a:r>
            <a:r>
              <a:rPr kumimoji="1" lang="zh-TW" alt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舉辦成果展</a:t>
            </a:r>
            <a:endParaRPr kumimoji="1" lang="en-US" altLang="zh-TW" sz="8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107149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zh-TW" alt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有動態演出</a:t>
            </a:r>
            <a:endParaRPr kumimoji="1" lang="en-US" altLang="zh-TW" sz="8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107149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zh-TW" alt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和靜態展覽</a:t>
            </a:r>
            <a:endParaRPr kumimoji="1" lang="en-US" altLang="zh-TW" sz="8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107149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zh-TW" alt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歡迎邀請社區朋友</a:t>
            </a:r>
            <a:endParaRPr kumimoji="1" lang="en-US" altLang="zh-TW" sz="8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107149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zh-TW" alt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一起來觀賞 </a:t>
            </a:r>
            <a:endParaRPr kumimoji="1" lang="en-US" altLang="zh-TW" sz="59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107149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zh-TW" altLang="en-US" sz="5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                </a:t>
            </a:r>
            <a:endParaRPr kumimoji="1" lang="zh-TW" altLang="en-US" sz="50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新細明體"/>
              <a:ea typeface="標楷體"/>
              <a:cs typeface="Times New Roman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97D90F07-81BD-4DF8-9AFA-A4D98221BB2B}"/>
              </a:ext>
            </a:extLst>
          </p:cNvPr>
          <p:cNvSpPr txBox="1">
            <a:spLocks/>
          </p:cNvSpPr>
          <p:nvPr/>
        </p:nvSpPr>
        <p:spPr bwMode="auto">
          <a:xfrm>
            <a:off x="9066614" y="1857787"/>
            <a:ext cx="8280920" cy="805304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1071499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 kumimoji="1" sz="9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866725" indent="-331768" algn="l" defTabSz="1071499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kumimoji="1" sz="3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338184" indent="-266684" algn="l" defTabSz="1071499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kumimoji="1" sz="280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866789" indent="-265098" algn="l" defTabSz="1071499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kumimoji="1" sz="2299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406508" indent="-266684" algn="l" defTabSz="1071499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299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863680" indent="-266684" algn="l" defTabSz="1071499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299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3320855" indent="-266684" algn="l" defTabSz="1071499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299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778027" indent="-266684" algn="l" defTabSz="1071499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299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4235201" indent="-266684" algn="l" defTabSz="1071499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299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marL="0" marR="0" lvl="0" indent="0" algn="l" defTabSz="107149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  <a:tabLst/>
              <a:defRPr/>
            </a:pPr>
            <a:endParaRPr kumimoji="1" lang="en-US" altLang="zh-TW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107149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en-US" altLang="zh-TW" sz="7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2025</a:t>
            </a:r>
            <a:r>
              <a:rPr kumimoji="1" lang="zh-TW" altLang="en-US" sz="7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年</a:t>
            </a:r>
            <a:r>
              <a:rPr kumimoji="1" lang="en-US" altLang="zh-TW" sz="7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3~6</a:t>
            </a:r>
            <a:r>
              <a:rPr kumimoji="1" lang="zh-TW" altLang="en-US" sz="7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月</a:t>
            </a:r>
            <a:endParaRPr kumimoji="1" lang="en-US" altLang="zh-TW" sz="7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107149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zh-TW" altLang="en-US" sz="7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課程報名時間：</a:t>
            </a:r>
            <a:endParaRPr kumimoji="1" lang="en-US" altLang="zh-TW" sz="7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107149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en-US" altLang="zh-TW" sz="5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2025.1/14-24</a:t>
            </a:r>
          </a:p>
          <a:p>
            <a:pPr marL="0" marR="0" lvl="0" indent="0" algn="ctr" defTabSz="107149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zh-TW" altLang="en-US" sz="5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每週二到週五</a:t>
            </a:r>
            <a:endParaRPr kumimoji="1" lang="en-US" altLang="zh-TW" sz="59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107149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en-US" altLang="zh-TW" sz="5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9</a:t>
            </a:r>
            <a:r>
              <a:rPr kumimoji="1" lang="zh-TW" altLang="en-US" sz="5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：</a:t>
            </a:r>
            <a:r>
              <a:rPr kumimoji="1" lang="en-US" altLang="zh-TW" sz="5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30-11</a:t>
            </a:r>
            <a:r>
              <a:rPr kumimoji="1" lang="zh-TW" altLang="en-US" sz="5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：</a:t>
            </a:r>
            <a:r>
              <a:rPr kumimoji="1" lang="en-US" altLang="zh-TW" sz="5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30</a:t>
            </a:r>
            <a:r>
              <a:rPr kumimoji="1" lang="zh-TW" altLang="en-US" sz="5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</a:t>
            </a:r>
            <a:endParaRPr kumimoji="1" lang="en-US" altLang="zh-TW" sz="59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107149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zh-TW" alt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歡迎邀請社區朋友報名</a:t>
            </a:r>
            <a:endParaRPr kumimoji="1" lang="en-US" altLang="zh-TW" sz="6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107149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zh-TW" altLang="en-US" sz="5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             </a:t>
            </a:r>
            <a:endParaRPr kumimoji="1" lang="zh-TW" altLang="en-US" sz="50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新細明體"/>
              <a:ea typeface="標楷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15430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EAD5769-2B10-4599-977E-38F3141CA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" y="0"/>
            <a:ext cx="17909672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61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B694D-E21C-4772-9C22-A58EF3653A5F}" type="slidenum">
              <a:rPr kumimoji="0" lang="en-US" altLang="zh-TW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TW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144220" y="272158"/>
            <a:ext cx="1256480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27000" h="127000"/>
              <a:bevelB w="127000" h="127000" prst="coolSlant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培育營會</a:t>
            </a:r>
            <a:r>
              <a:rPr kumimoji="1" lang="en-US" altLang="zh-TW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kumimoji="1" lang="zh-TW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課程開始報名囉</a:t>
            </a:r>
            <a:r>
              <a:rPr kumimoji="1" lang="en-US" altLang="zh-TW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~</a:t>
            </a:r>
          </a:p>
        </p:txBody>
      </p:sp>
      <p:sp>
        <p:nvSpPr>
          <p:cNvPr id="2" name="矩形 1"/>
          <p:cNvSpPr/>
          <p:nvPr/>
        </p:nvSpPr>
        <p:spPr>
          <a:xfrm>
            <a:off x="5144220" y="1439913"/>
            <a:ext cx="12777068" cy="981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★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E1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生命更新營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(12/22</a:t>
            </a:r>
            <a:r>
              <a:rPr kumimoji="1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報名截止</a:t>
            </a:r>
            <a:r>
              <a:rPr kumimoji="1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1/11(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六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)-1/12(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日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地點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母堂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B1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★成長班 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(1/12</a:t>
            </a:r>
            <a:r>
              <a:rPr kumimoji="1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報名截止</a:t>
            </a:r>
            <a:r>
              <a:rPr kumimoji="1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1" lang="en-US" altLang="zh-TW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2/15-5/3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六早班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地點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頂溪福音中心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514"/>
              </a:solidFill>
              <a:effectLst/>
              <a:highlight>
                <a:srgbClr val="FFFF0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※</a:t>
            </a:r>
            <a:r>
              <a:rPr kumimoji="1" lang="zh-TW" alt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請透過 永和禮拜堂</a:t>
            </a:r>
            <a:r>
              <a:rPr kumimoji="1" lang="en-US" altLang="zh-TW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line@『</a:t>
            </a:r>
            <a:r>
              <a:rPr kumimoji="1" lang="zh-TW" alt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報名課程</a:t>
            </a:r>
            <a:r>
              <a:rPr kumimoji="1" lang="en-US" altLang="zh-TW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』</a:t>
            </a:r>
            <a:r>
              <a:rPr kumimoji="1" lang="zh-TW" alt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報名</a:t>
            </a:r>
            <a:endParaRPr kumimoji="1" lang="en-US" altLang="zh-TW" sz="4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048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未曾用系統報名過課程者，請先至官方</a:t>
            </a: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line</a:t>
            </a:r>
            <a:r>
              <a:rPr kumimoji="1" lang="zh-TW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註冊後再開始報名</a:t>
            </a:r>
          </a:p>
          <a:p>
            <a:pPr marL="3048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1" lang="zh-TW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註冊時，請使用您的真實姓名和行動電話註冊，勿使用英文名或匿名等</a:t>
            </a: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1" lang="zh-TW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A886E0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248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0639880-3206-4FE8-910A-5DB492860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7921111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94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350"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 defTabSz="914350">
                <a:defRPr/>
              </a:pPr>
              <a:t>6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39366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197702" y="3090151"/>
            <a:ext cx="9525886" cy="2592263"/>
          </a:xfrm>
          <a:noFill/>
        </p:spPr>
        <p:txBody>
          <a:bodyPr/>
          <a:lstStyle/>
          <a:p>
            <a:pPr>
              <a:spcBef>
                <a:spcPct val="10000"/>
              </a:spcBef>
              <a:defRPr/>
            </a:pPr>
            <a:r>
              <a:rPr lang="zh-TW" altLang="en-US" sz="7999" b="1" dirty="0">
                <a:solidFill>
                  <a:srgbClr val="FF0000"/>
                </a:solidFill>
                <a:effectLst/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本堂 </a:t>
            </a:r>
            <a:r>
              <a:rPr lang="en-US" altLang="zh-TW" sz="7999" b="1" dirty="0">
                <a:solidFill>
                  <a:srgbClr val="FF0000"/>
                </a:solidFill>
                <a:effectLst/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2024</a:t>
            </a:r>
            <a:r>
              <a:rPr lang="zh-TW" altLang="en-US" sz="7999" b="1" dirty="0">
                <a:solidFill>
                  <a:srgbClr val="FF0000"/>
                </a:solidFill>
                <a:effectLst/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年</a:t>
            </a:r>
            <a:r>
              <a:rPr lang="en-US" altLang="zh-TW" sz="7999" b="1" dirty="0">
                <a:solidFill>
                  <a:srgbClr val="FF0000"/>
                </a:solidFill>
                <a:effectLst/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12</a:t>
            </a:r>
            <a:r>
              <a:rPr lang="zh-TW" altLang="en-US" sz="7999" b="1" dirty="0">
                <a:solidFill>
                  <a:srgbClr val="FF0000"/>
                </a:solidFill>
                <a:effectLst/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月份洗禮於 </a:t>
            </a:r>
            <a:r>
              <a:rPr lang="en-US" altLang="zh-TW" sz="7999" b="1" dirty="0">
                <a:solidFill>
                  <a:srgbClr val="FF0000"/>
                </a:solidFill>
                <a:effectLst/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12/14</a:t>
            </a:r>
            <a:r>
              <a:rPr lang="zh-TW" altLang="en-US" sz="7999" b="1" dirty="0">
                <a:solidFill>
                  <a:srgbClr val="FF0000"/>
                </a:solidFill>
                <a:effectLst/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 舉行</a:t>
            </a:r>
            <a:endParaRPr lang="en-US" altLang="zh-TW" sz="7999" b="1" dirty="0">
              <a:solidFill>
                <a:srgbClr val="FF0000"/>
              </a:solidFill>
              <a:effectLst/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</p:txBody>
      </p:sp>
      <p:sp>
        <p:nvSpPr>
          <p:cNvPr id="139366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831922" y="1221062"/>
            <a:ext cx="13896752" cy="1033442"/>
          </a:xfrm>
          <a:noFill/>
        </p:spPr>
        <p:txBody>
          <a:bodyPr/>
          <a:lstStyle/>
          <a:p>
            <a:pPr>
              <a:defRPr/>
            </a:pPr>
            <a:r>
              <a:rPr lang="zh-TW" altLang="en-US" sz="9600" u="none" dirty="0">
                <a:solidFill>
                  <a:srgbClr val="F50609"/>
                </a:solidFill>
                <a:effectLst/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 </a:t>
            </a:r>
            <a:r>
              <a:rPr lang="en-US" altLang="zh-TW" sz="9600" u="none" dirty="0">
                <a:solidFill>
                  <a:srgbClr val="F50609"/>
                </a:solidFill>
                <a:effectLst/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2024</a:t>
            </a:r>
            <a:r>
              <a:rPr lang="zh-TW" altLang="en-US" sz="9600" u="none" dirty="0">
                <a:solidFill>
                  <a:srgbClr val="F50609"/>
                </a:solidFill>
                <a:effectLst/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 十二月份聖誕洗禮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2F1C1D5-313C-CD47-AC5C-C9DFA1108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083" y="5682414"/>
            <a:ext cx="11665181" cy="2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0" tIns="52367" rIns="104910" bIns="52367" numCol="1" anchor="t" anchorCtr="0" compatLnSpc="1">
            <a:prstTxWarp prst="textNoShape">
              <a:avLst/>
            </a:prstTxWarp>
          </a:bodyPr>
          <a:lstStyle>
            <a:lvl1pPr marL="0" indent="0" algn="ctr" defTabSz="1071534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 kumimoji="1" sz="9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866752" indent="-331778" algn="l" defTabSz="1071534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kumimoji="1" sz="3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338226" indent="-266693" algn="l" defTabSz="1071534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866849" indent="-265105" algn="l" defTabSz="1071534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406585" indent="-266693" algn="l" defTabSz="1071534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863772" indent="-266693" algn="l" defTabSz="1071534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3320960" indent="-266693" algn="l" defTabSz="1071534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778147" indent="-266693" algn="l" defTabSz="1071534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4235336" indent="-266693" algn="l" defTabSz="1071534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defTabSz="1071506">
              <a:spcBef>
                <a:spcPct val="10000"/>
              </a:spcBef>
              <a:buClr>
                <a:srgbClr val="FFCC00"/>
              </a:buClr>
              <a:defRPr/>
            </a:pPr>
            <a:r>
              <a:rPr lang="zh-TW" altLang="en-US" sz="7999" b="1" dirty="0">
                <a:solidFill>
                  <a:srgbClr val="0070C0"/>
                </a:solidFill>
                <a:effectLst/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凡清楚重生得救者</a:t>
            </a:r>
            <a:endParaRPr lang="en-US" altLang="zh-TW" sz="7999" b="1" dirty="0">
              <a:solidFill>
                <a:srgbClr val="0070C0"/>
              </a:solidFill>
              <a:effectLst/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  <a:p>
            <a:pPr defTabSz="1071506">
              <a:spcBef>
                <a:spcPct val="10000"/>
              </a:spcBef>
              <a:buClr>
                <a:srgbClr val="FFCC00"/>
              </a:buClr>
              <a:defRPr/>
            </a:pPr>
            <a:r>
              <a:rPr lang="zh-TW" altLang="en-US" sz="7999" b="1" dirty="0">
                <a:solidFill>
                  <a:srgbClr val="0070C0"/>
                </a:solidFill>
                <a:effectLst/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請向小組長和各牧區報名</a:t>
            </a:r>
            <a:endParaRPr lang="en-US" altLang="zh-TW" sz="7999" b="1" kern="0" dirty="0">
              <a:solidFill>
                <a:srgbClr val="0070C0"/>
              </a:solidFill>
              <a:effectLst/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9894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0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23740" y="3168104"/>
            <a:ext cx="16633848" cy="6912521"/>
          </a:xfrm>
          <a:effectLst>
            <a:outerShdw blurRad="508000" dist="50800" dir="5400000" algn="ctr" rotWithShape="0">
              <a:schemeClr val="tx1"/>
            </a:outerShdw>
          </a:effectLst>
        </p:spPr>
        <p:txBody>
          <a:bodyPr/>
          <a:lstStyle/>
          <a:p>
            <a:pPr marL="0" indent="0" defTabSz="1071519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zh-TW" altLang="en-US" sz="9200" b="1" dirty="0">
                <a:solidFill>
                  <a:schemeClr val="bg1"/>
                </a:solidFill>
                <a:effectLst/>
                <a:ea typeface="標楷體" pitchFamily="65" charset="-120"/>
              </a:rPr>
              <a:t>如需本年度奉獻收據抵稅者，</a:t>
            </a:r>
            <a:endParaRPr lang="en-US" altLang="zh-TW" sz="9200" b="1" dirty="0">
              <a:solidFill>
                <a:schemeClr val="bg1"/>
              </a:solidFill>
              <a:effectLst/>
              <a:ea typeface="標楷體" pitchFamily="65" charset="-120"/>
            </a:endParaRPr>
          </a:p>
          <a:p>
            <a:pPr marL="0" indent="0" defTabSz="1071519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zh-TW" altLang="en-US" sz="9200" b="1" dirty="0">
                <a:solidFill>
                  <a:schemeClr val="bg1"/>
                </a:solidFill>
                <a:effectLst/>
                <a:ea typeface="標楷體" pitchFamily="65" charset="-120"/>
              </a:rPr>
              <a:t>包含實體奉獻、</a:t>
            </a:r>
            <a:r>
              <a:rPr lang="en-US" altLang="zh-TW" sz="9200" b="1" dirty="0">
                <a:solidFill>
                  <a:schemeClr val="bg1"/>
                </a:solidFill>
                <a:effectLst/>
                <a:ea typeface="標楷體" pitchFamily="65" charset="-120"/>
              </a:rPr>
              <a:t>LINE</a:t>
            </a:r>
            <a:r>
              <a:rPr lang="zh-TW" altLang="en-US" sz="9200" b="1" dirty="0">
                <a:solidFill>
                  <a:schemeClr val="bg1"/>
                </a:solidFill>
                <a:effectLst/>
                <a:ea typeface="標楷體" pitchFamily="65" charset="-120"/>
              </a:rPr>
              <a:t>系統奉獻及銀行奉獻，請於</a:t>
            </a:r>
            <a:r>
              <a:rPr lang="en-US" altLang="zh-TW" sz="9200" b="1" dirty="0">
                <a:solidFill>
                  <a:srgbClr val="FF0000"/>
                </a:solidFill>
                <a:effectLst/>
                <a:ea typeface="標楷體" pitchFamily="65" charset="-120"/>
              </a:rPr>
              <a:t>12/22</a:t>
            </a:r>
            <a:r>
              <a:rPr lang="zh-TW" altLang="en-US" sz="9200" b="1" dirty="0">
                <a:solidFill>
                  <a:srgbClr val="FF0000"/>
                </a:solidFill>
                <a:effectLst/>
                <a:ea typeface="標楷體" pitchFamily="65" charset="-120"/>
              </a:rPr>
              <a:t>（日）</a:t>
            </a:r>
            <a:r>
              <a:rPr lang="zh-TW" altLang="en-US" sz="9200" b="1" dirty="0">
                <a:solidFill>
                  <a:schemeClr val="bg1"/>
                </a:solidFill>
                <a:effectLst/>
                <a:ea typeface="標楷體" pitchFamily="65" charset="-120"/>
              </a:rPr>
              <a:t>含前奉獻完畢，逾期則開立明年度奉獻收據。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-12409" y="1439912"/>
            <a:ext cx="7892933" cy="135421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標楷體" pitchFamily="65" charset="-120"/>
                <a:cs typeface="+mn-cs"/>
              </a:rPr>
              <a:t>  </a:t>
            </a:r>
            <a:r>
              <a:rPr kumimoji="1" lang="en-US" altLang="zh-TW" sz="8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標楷體" pitchFamily="65" charset="-120"/>
                <a:cs typeface="+mn-cs"/>
              </a:rPr>
              <a:t>2024</a:t>
            </a:r>
            <a:r>
              <a:rPr kumimoji="1" lang="zh-TW" altLang="en-US" sz="8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標楷體" pitchFamily="65" charset="-120"/>
                <a:cs typeface="+mn-cs"/>
              </a:rPr>
              <a:t>年奉獻收據</a:t>
            </a:r>
          </a:p>
        </p:txBody>
      </p:sp>
    </p:spTree>
    <p:extLst>
      <p:ext uri="{BB962C8B-B14F-4D97-AF65-F5344CB8AC3E}">
        <p14:creationId xmlns:p14="http://schemas.microsoft.com/office/powerpoint/2010/main" val="772233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983980" y="359837"/>
            <a:ext cx="14545616" cy="2241394"/>
          </a:xfrm>
        </p:spPr>
        <p:txBody>
          <a:bodyPr/>
          <a:lstStyle/>
          <a:p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五餅二魚支持對象</a:t>
            </a:r>
            <a:br>
              <a:rPr lang="en-US" altLang="zh-TW" sz="8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8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東南亞山區男孩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399804" y="640832"/>
            <a:ext cx="47524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體 Bold" panose="020B0800000000000000" pitchFamily="34" charset="-120"/>
                <a:ea typeface="思源黑體 Bold" panose="020B0800000000000000" pitchFamily="34" charset="-120"/>
                <a:cs typeface="+mn-cs"/>
              </a:rPr>
              <a:t>12</a:t>
            </a:r>
            <a:r>
              <a:rPr kumimoji="1" lang="zh-TW" altLang="en-US" sz="1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體 Bold" panose="020B0800000000000000" pitchFamily="34" charset="-120"/>
                <a:ea typeface="思源黑體 Bold" panose="020B0800000000000000" pitchFamily="34" charset="-120"/>
                <a:cs typeface="+mn-cs"/>
              </a:rPr>
              <a:t>月</a:t>
            </a:r>
            <a:endParaRPr kumimoji="1" lang="zh-TW" altLang="en-US" sz="1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AAA5933A-C276-40EE-B4A9-5209DD678C61}"/>
              </a:ext>
            </a:extLst>
          </p:cNvPr>
          <p:cNvSpPr txBox="1">
            <a:spLocks/>
          </p:cNvSpPr>
          <p:nvPr/>
        </p:nvSpPr>
        <p:spPr bwMode="auto">
          <a:xfrm>
            <a:off x="1184436" y="2859355"/>
            <a:ext cx="16345160" cy="719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0" tIns="52367" rIns="104910" bIns="52367" numCol="1" anchor="t" anchorCtr="0" compatLnSpc="1">
            <a:prstTxWarp prst="textNoShape">
              <a:avLst/>
            </a:prstTxWarp>
          </a:bodyPr>
          <a:lstStyle>
            <a:lvl1pPr marL="0" indent="0" algn="ctr" defTabSz="107156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 kumimoji="1"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  <a:cs typeface="+mn-cs"/>
              </a:defRPr>
            </a:lvl1pPr>
            <a:lvl2pPr marL="866775" indent="-331788" algn="l" defTabSz="10715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kumimoji="1" sz="3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338263" indent="-266700" algn="l" defTabSz="10715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866900" indent="-265113" algn="l" defTabSz="10715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406650" indent="-266700" algn="l" defTabSz="10715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863850" indent="-266700" algn="l" defTabSz="1071563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3321050" indent="-266700" algn="l" defTabSz="1071563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778250" indent="-266700" algn="l" defTabSz="1071563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4235450" indent="-266700" algn="l" defTabSz="1071563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marL="0" marR="0" lvl="0" indent="0" algn="l" defTabSz="107156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1" lang="zh-TW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3399">
                    <a:lumMod val="50000"/>
                  </a:srgbClr>
                </a:solidFill>
                <a:effectLst/>
                <a:uLnTx/>
                <a:uFillTx/>
                <a:ea typeface="華康粗圓體" panose="020F0709000000000000" pitchFamily="49" charset="-120"/>
                <a:cs typeface="+mn-cs"/>
              </a:rPr>
              <a:t>東南亞有一群受毒品控制的男孩，祈能配搭當地機構來救助他們。機構供孩子吃住、帶他們讀經禱告，幫助他們脫離黑暗勢力與毒品綑綁。此事工以</a:t>
            </a:r>
            <a:r>
              <a:rPr kumimoji="1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003399">
                    <a:lumMod val="50000"/>
                  </a:srgbClr>
                </a:solidFill>
                <a:effectLst/>
                <a:uLnTx/>
                <a:uFillTx/>
                <a:ea typeface="華康粗圓體" panose="020F0709000000000000" pitchFamily="49" charset="-120"/>
                <a:cs typeface="+mn-cs"/>
              </a:rPr>
              <a:t>$</a:t>
            </a:r>
            <a:r>
              <a:rPr kumimoji="1" lang="en-US" altLang="zh-TW" sz="8800" b="1" i="0" u="none" strike="noStrike" kern="1200" cap="none" spc="0" normalizeH="0" baseline="0" noProof="0" dirty="0">
                <a:ln>
                  <a:noFill/>
                </a:ln>
                <a:solidFill>
                  <a:srgbClr val="003399">
                    <a:lumMod val="50000"/>
                  </a:srgbClr>
                </a:solidFill>
                <a:effectLst/>
                <a:uLnTx/>
                <a:uFillTx/>
                <a:ea typeface="華康粗圓體" panose="020F0709000000000000" pitchFamily="49" charset="-120"/>
                <a:cs typeface="+mn-cs"/>
              </a:rPr>
              <a:t>6</a:t>
            </a:r>
            <a:r>
              <a:rPr kumimoji="1" lang="en-US" altLang="zh-TW" sz="5000" b="1" i="0" u="none" strike="noStrike" kern="1200" cap="none" spc="0" normalizeH="0" baseline="0" noProof="0" dirty="0">
                <a:ln>
                  <a:noFill/>
                </a:ln>
                <a:solidFill>
                  <a:srgbClr val="003399">
                    <a:lumMod val="50000"/>
                  </a:srgbClr>
                </a:solidFill>
                <a:effectLst/>
                <a:uLnTx/>
                <a:uFillTx/>
                <a:ea typeface="華康粗圓體" panose="020F0709000000000000" pitchFamily="49" charset="-120"/>
                <a:cs typeface="+mn-cs"/>
              </a:rPr>
              <a:t>,</a:t>
            </a:r>
            <a:r>
              <a:rPr kumimoji="1" lang="en-US" altLang="zh-TW" sz="8800" b="1" i="0" u="none" strike="noStrike" kern="1200" cap="none" spc="0" normalizeH="0" baseline="0" noProof="0" dirty="0">
                <a:ln>
                  <a:noFill/>
                </a:ln>
                <a:solidFill>
                  <a:srgbClr val="003399">
                    <a:lumMod val="50000"/>
                  </a:srgbClr>
                </a:solidFill>
                <a:effectLst/>
                <a:uLnTx/>
                <a:uFillTx/>
                <a:ea typeface="華康粗圓體" panose="020F0709000000000000" pitchFamily="49" charset="-120"/>
                <a:cs typeface="+mn-cs"/>
              </a:rPr>
              <a:t>000</a:t>
            </a:r>
            <a:r>
              <a:rPr kumimoji="1" lang="zh-TW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3399">
                    <a:lumMod val="50000"/>
                  </a:srgbClr>
                </a:solidFill>
                <a:effectLst/>
                <a:uLnTx/>
                <a:uFillTx/>
                <a:ea typeface="華康粗圓體" panose="020F0709000000000000" pitchFamily="49" charset="-120"/>
                <a:cs typeface="+mn-cs"/>
              </a:rPr>
              <a:t>元為認獻單位，邀請你一起來關懷與捐款！</a:t>
            </a:r>
            <a:r>
              <a:rPr kumimoji="1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rgbClr val="003399">
                    <a:lumMod val="50000"/>
                  </a:srgbClr>
                </a:solidFill>
                <a:effectLst/>
                <a:uLnTx/>
                <a:uFillTx/>
                <a:ea typeface="華康粗圓體" panose="020F0709000000000000" pitchFamily="49" charset="-120"/>
                <a:cs typeface="+mn-cs"/>
              </a:rPr>
              <a:t>(</a:t>
            </a:r>
            <a:r>
              <a:rPr kumimoji="1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3399">
                    <a:lumMod val="50000"/>
                  </a:srgbClr>
                </a:solidFill>
                <a:effectLst/>
                <a:uLnTx/>
                <a:uFillTx/>
                <a:ea typeface="華康粗圓體" panose="020F0709000000000000" pitchFamily="49" charset="-120"/>
                <a:cs typeface="+mn-cs"/>
              </a:rPr>
              <a:t>惟此奉獻沒有抵稅收據</a:t>
            </a:r>
            <a:r>
              <a:rPr kumimoji="1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rgbClr val="003399">
                    <a:lumMod val="50000"/>
                  </a:srgbClr>
                </a:solidFill>
                <a:effectLst/>
                <a:uLnTx/>
                <a:uFillTx/>
                <a:ea typeface="華康粗圓體" panose="020F0709000000000000" pitchFamily="49" charset="-120"/>
                <a:cs typeface="+mn-cs"/>
              </a:rPr>
              <a:t>)</a:t>
            </a:r>
            <a:endParaRPr kumimoji="1" lang="zh-TW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03399">
                  <a:lumMod val="50000"/>
                </a:srgbClr>
              </a:solidFill>
              <a:effectLst/>
              <a:uLnTx/>
              <a:uFillTx/>
              <a:latin typeface="華康粗圓體" panose="020F0709000000000000" pitchFamily="49" charset="-120"/>
              <a:ea typeface="華康粗圓體" panose="020F07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057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>
            <a:extLst>
              <a:ext uri="{FF2B5EF4-FFF2-40B4-BE49-F238E27FC236}">
                <a16:creationId xmlns:a16="http://schemas.microsoft.com/office/drawing/2014/main" id="{87B5F60D-0307-104C-9D55-4A4DCC7F344C}"/>
              </a:ext>
            </a:extLst>
          </p:cNvPr>
          <p:cNvSpPr txBox="1"/>
          <p:nvPr/>
        </p:nvSpPr>
        <p:spPr>
          <a:xfrm>
            <a:off x="3009581" y="8124608"/>
            <a:ext cx="2957015" cy="12988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920" b="1" dirty="0">
                <a:solidFill>
                  <a:prstClr val="white"/>
                </a:solidFill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永和禮拜堂主日歡慶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540BE73-221B-9640-AEE2-D7B3CFA0B571}"/>
              </a:ext>
            </a:extLst>
          </p:cNvPr>
          <p:cNvSpPr txBox="1"/>
          <p:nvPr/>
        </p:nvSpPr>
        <p:spPr>
          <a:xfrm>
            <a:off x="355444" y="7913486"/>
            <a:ext cx="3257052" cy="1720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0583" b="1" dirty="0">
                <a:solidFill>
                  <a:prstClr val="white"/>
                </a:solidFill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12</a:t>
            </a:r>
            <a:r>
              <a:rPr kumimoji="0" lang="zh-CN" altLang="en-US" sz="9408" b="1" dirty="0">
                <a:solidFill>
                  <a:prstClr val="white"/>
                </a:solidFill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月</a:t>
            </a:r>
            <a:endParaRPr kumimoji="0" lang="zh-TW" altLang="en-US" sz="9408" b="1" dirty="0">
              <a:solidFill>
                <a:prstClr val="white"/>
              </a:solidFill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DE37CD94-1B24-CE45-AAFA-1F838A9E7C84}"/>
              </a:ext>
            </a:extLst>
          </p:cNvPr>
          <p:cNvSpPr txBox="1"/>
          <p:nvPr/>
        </p:nvSpPr>
        <p:spPr>
          <a:xfrm>
            <a:off x="888619" y="3509610"/>
            <a:ext cx="8477609" cy="190205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6272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12/15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                  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顏璽軒</a:t>
            </a:r>
            <a:endParaRPr kumimoji="0" lang="en-US" altLang="zh-TW" sz="548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生命中的主打歌</a:t>
            </a:r>
            <a:endParaRPr kumimoji="0" lang="en-US" altLang="zh-TW" sz="548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7122F8A-A062-8CFF-B437-9CFEA4D0DBF9}"/>
              </a:ext>
            </a:extLst>
          </p:cNvPr>
          <p:cNvSpPr/>
          <p:nvPr/>
        </p:nvSpPr>
        <p:spPr>
          <a:xfrm>
            <a:off x="772908" y="627295"/>
            <a:ext cx="89604" cy="152309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44019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 sz="2646">
              <a:solidFill>
                <a:srgbClr val="F0FF9A"/>
              </a:solidFill>
              <a:highlight>
                <a:srgbClr val="FFFF00"/>
              </a:highlight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291D844-118B-D0C6-09FD-FFB6E70A6E6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5664852" y="8003497"/>
            <a:ext cx="1749280" cy="1629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2FB66CEC-12E0-CF15-AB3F-1CB790BC2873}"/>
              </a:ext>
            </a:extLst>
          </p:cNvPr>
          <p:cNvSpPr txBox="1"/>
          <p:nvPr/>
        </p:nvSpPr>
        <p:spPr>
          <a:xfrm>
            <a:off x="14837923" y="152000"/>
            <a:ext cx="2747675" cy="49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646" dirty="0">
                <a:solidFill>
                  <a:prstClr val="white"/>
                </a:solidFill>
                <a:latin typeface="Calibri" panose="020F0502020204030204"/>
              </a:rPr>
              <a:t>Photo by Adobe AI</a:t>
            </a:r>
            <a:endParaRPr lang="zh-TW" altLang="en-US" sz="2646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21AF21B-9A7D-D6C1-9232-E66A6F9C361E}"/>
              </a:ext>
            </a:extLst>
          </p:cNvPr>
          <p:cNvSpPr txBox="1"/>
          <p:nvPr/>
        </p:nvSpPr>
        <p:spPr>
          <a:xfrm>
            <a:off x="893091" y="406807"/>
            <a:ext cx="6275536" cy="19020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6272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12/8         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陳耿信</a:t>
            </a:r>
            <a:endParaRPr kumimoji="0" lang="en-US" altLang="zh-TW" sz="548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大吉大利</a:t>
            </a:r>
            <a:endParaRPr kumimoji="0" lang="zh-TW" altLang="en-US" sz="352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CC41012-F1B4-ACBF-4CA8-5E8458E33FDA}"/>
              </a:ext>
            </a:extLst>
          </p:cNvPr>
          <p:cNvSpPr/>
          <p:nvPr/>
        </p:nvSpPr>
        <p:spPr>
          <a:xfrm>
            <a:off x="799015" y="3703923"/>
            <a:ext cx="89604" cy="152309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44019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 sz="2646">
              <a:solidFill>
                <a:srgbClr val="F0FF9A"/>
              </a:solidFill>
              <a:highlight>
                <a:srgbClr val="FFFF00"/>
              </a:highlight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4B5D26A-1301-C9C5-FBA9-E5566BF73A8D}"/>
              </a:ext>
            </a:extLst>
          </p:cNvPr>
          <p:cNvSpPr txBox="1"/>
          <p:nvPr/>
        </p:nvSpPr>
        <p:spPr>
          <a:xfrm>
            <a:off x="862512" y="6028397"/>
            <a:ext cx="8643128" cy="190205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6272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12/22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                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唐雪菁</a:t>
            </a:r>
            <a:endParaRPr kumimoji="0" lang="en-US" altLang="zh-TW" sz="548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聖誕特會</a:t>
            </a:r>
            <a:r>
              <a:rPr kumimoji="0" lang="en-US" altLang="zh-TW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-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禮物</a:t>
            </a:r>
            <a:endParaRPr kumimoji="0" lang="en-US" altLang="zh-TW" sz="548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DA4ABBB-7124-37C8-2FB4-987E8001FDB2}"/>
              </a:ext>
            </a:extLst>
          </p:cNvPr>
          <p:cNvSpPr/>
          <p:nvPr/>
        </p:nvSpPr>
        <p:spPr>
          <a:xfrm>
            <a:off x="743126" y="6176983"/>
            <a:ext cx="99360" cy="152309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44019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 sz="2646">
              <a:solidFill>
                <a:srgbClr val="F0FF9A"/>
              </a:solidFill>
              <a:highlight>
                <a:srgbClr val="FFFF00"/>
              </a:highlight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C83604F-BABE-2B24-586F-F11023EBC892}"/>
              </a:ext>
            </a:extLst>
          </p:cNvPr>
          <p:cNvSpPr txBox="1"/>
          <p:nvPr/>
        </p:nvSpPr>
        <p:spPr>
          <a:xfrm>
            <a:off x="9278073" y="6163273"/>
            <a:ext cx="8643128" cy="190205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6272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12/29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                   </a:t>
            </a:r>
            <a:r>
              <a:rPr kumimoji="0" lang="en-US" altLang="zh-TW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   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徐延政觀察、解釋、應用</a:t>
            </a:r>
            <a:endParaRPr kumimoji="0" lang="en-US" altLang="zh-TW" sz="548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299A90A-C25D-B395-418E-39BB531E768F}"/>
              </a:ext>
            </a:extLst>
          </p:cNvPr>
          <p:cNvSpPr/>
          <p:nvPr/>
        </p:nvSpPr>
        <p:spPr>
          <a:xfrm>
            <a:off x="9158687" y="6311860"/>
            <a:ext cx="99360" cy="152309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44019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 sz="2646">
              <a:solidFill>
                <a:srgbClr val="F0FF9A"/>
              </a:solidFill>
              <a:highlight>
                <a:srgbClr val="FFFF00"/>
              </a:highlight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48890194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84220</TotalTime>
  <Words>365</Words>
  <Application>Microsoft Office PowerPoint</Application>
  <PresentationFormat>自訂</PresentationFormat>
  <Paragraphs>59</Paragraphs>
  <Slides>11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20</vt:i4>
      </vt:variant>
      <vt:variant>
        <vt:lpstr>佈景主題</vt:lpstr>
      </vt:variant>
      <vt:variant>
        <vt:i4>15</vt:i4>
      </vt:variant>
      <vt:variant>
        <vt:lpstr>投影片標題</vt:lpstr>
      </vt:variant>
      <vt:variant>
        <vt:i4>11</vt:i4>
      </vt:variant>
    </vt:vector>
  </HeadingPairs>
  <TitlesOfParts>
    <vt:vector size="46" baseType="lpstr">
      <vt:lpstr>Source Han Serif TW SemiBold</vt:lpstr>
      <vt:lpstr>全字庫正楷體</vt:lpstr>
      <vt:lpstr>思源宋體 Heavy</vt:lpstr>
      <vt:lpstr>思源黑體 Bold</vt:lpstr>
      <vt:lpstr>華康中黑體</vt:lpstr>
      <vt:lpstr>華康粗圓體</vt:lpstr>
      <vt:lpstr>華康新特明體</vt:lpstr>
      <vt:lpstr>華康楷書體W7</vt:lpstr>
      <vt:lpstr>華康魏碑體(P)</vt:lpstr>
      <vt:lpstr>華康儷金黑</vt:lpstr>
      <vt:lpstr>微軟正黑體</vt:lpstr>
      <vt:lpstr>新細明體</vt:lpstr>
      <vt:lpstr>標楷體</vt:lpstr>
      <vt:lpstr>Arial</vt:lpstr>
      <vt:lpstr>Arial Narrow</vt:lpstr>
      <vt:lpstr>Calibri</vt:lpstr>
      <vt:lpstr>Calibri Light</vt:lpstr>
      <vt:lpstr>Garamond</vt:lpstr>
      <vt:lpstr>Times New Roman</vt:lpstr>
      <vt:lpstr>Wingdings</vt:lpstr>
      <vt:lpstr>自訂設計</vt:lpstr>
      <vt:lpstr>1_自訂設計</vt:lpstr>
      <vt:lpstr>2_自訂設計</vt:lpstr>
      <vt:lpstr>5_Stream</vt:lpstr>
      <vt:lpstr>1_Stream</vt:lpstr>
      <vt:lpstr>2_Stream</vt:lpstr>
      <vt:lpstr>3_自訂設計</vt:lpstr>
      <vt:lpstr>8_Stream</vt:lpstr>
      <vt:lpstr>6_Stream</vt:lpstr>
      <vt:lpstr>Office Theme</vt:lpstr>
      <vt:lpstr>7_Stream</vt:lpstr>
      <vt:lpstr>4_Stream</vt:lpstr>
      <vt:lpstr>3_Stream</vt:lpstr>
      <vt:lpstr>11_Stream</vt:lpstr>
      <vt:lpstr>9_Stream</vt:lpstr>
      <vt:lpstr>PowerPoint 簡報</vt:lpstr>
      <vt:lpstr>PowerPoint 簡報</vt:lpstr>
      <vt:lpstr>PowerPoint 簡報</vt:lpstr>
      <vt:lpstr>PowerPoint 簡報</vt:lpstr>
      <vt:lpstr>PowerPoint 簡報</vt:lpstr>
      <vt:lpstr> 2024 十二月份聖誕洗禮</vt:lpstr>
      <vt:lpstr>PowerPoint 簡報</vt:lpstr>
      <vt:lpstr>五餅二魚支持對象 東南亞山區男孩</vt:lpstr>
      <vt:lpstr>PowerPoint 簡報</vt:lpstr>
      <vt:lpstr>PowerPoint 簡報</vt:lpstr>
      <vt:lpstr>PowerPoint 簡報</vt:lpstr>
    </vt:vector>
  </TitlesOfParts>
  <Company>yhch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讓我 4-1</dc:title>
  <dc:creator>wangma</dc:creator>
  <cp:lastModifiedBy>財會同工</cp:lastModifiedBy>
  <cp:revision>5017</cp:revision>
  <cp:lastPrinted>2023-01-18T03:01:03Z</cp:lastPrinted>
  <dcterms:created xsi:type="dcterms:W3CDTF">2006-10-13T02:22:13Z</dcterms:created>
  <dcterms:modified xsi:type="dcterms:W3CDTF">2024-11-28T03:41:26Z</dcterms:modified>
</cp:coreProperties>
</file>