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304" r:id="rId2"/>
    <p:sldId id="288" r:id="rId3"/>
    <p:sldId id="305" r:id="rId4"/>
    <p:sldId id="306" r:id="rId5"/>
    <p:sldId id="307" r:id="rId6"/>
    <p:sldId id="308" r:id="rId7"/>
    <p:sldId id="309" r:id="rId8"/>
    <p:sldId id="315" r:id="rId9"/>
    <p:sldId id="310" r:id="rId10"/>
    <p:sldId id="311" r:id="rId11"/>
    <p:sldId id="312" r:id="rId12"/>
    <p:sldId id="313" r:id="rId13"/>
    <p:sldId id="314" r:id="rId14"/>
    <p:sldId id="316" r:id="rId15"/>
  </p:sldIdLst>
  <p:sldSz cx="12192000" cy="6858000"/>
  <p:notesSz cx="9939338" cy="68072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20"/>
    <p:restoredTop sz="94592"/>
  </p:normalViewPr>
  <p:slideViewPr>
    <p:cSldViewPr snapToGrid="0" snapToObjects="1">
      <p:cViewPr varScale="1">
        <p:scale>
          <a:sx n="80" d="100"/>
          <a:sy n="80" d="100"/>
        </p:scale>
        <p:origin x="3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9992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93C63-50D7-B144-8C5E-8BC4D349875B}" type="datetimeFigureOut">
              <a:rPr kumimoji="1" lang="zh-TW" altLang="en-US" smtClean="0"/>
              <a:t>2024/12/4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3934" y="3275965"/>
            <a:ext cx="7951470" cy="26803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9992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5979F-D2D4-2040-A850-D0700FEC55E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17439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58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62564D9-1CCB-8E4D-9510-CDFAA43EDDF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582149" y="6289012"/>
            <a:ext cx="2360819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Bernard </a:t>
            </a:r>
            <a:r>
              <a:rPr lang="en-US" altLang="zh-TW" dirty="0" err="1"/>
              <a:t>Hermant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  <p:sp>
        <p:nvSpPr>
          <p:cNvPr id="6" name="圓角化對角線角落矩形 5">
            <a:extLst>
              <a:ext uri="{FF2B5EF4-FFF2-40B4-BE49-F238E27FC236}">
                <a16:creationId xmlns:a16="http://schemas.microsoft.com/office/drawing/2014/main" id="{6E8807FE-93DD-904E-80C1-A89B91B4DC77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rgbClr val="DEC4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14C1904-86C4-164D-931D-C9AB495A6B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20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-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B56A2-76FE-C64E-BE44-0D945BDDBAA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544050" y="6289012"/>
            <a:ext cx="2398919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Patrick </a:t>
            </a:r>
            <a:r>
              <a:rPr lang="en-US" altLang="zh-TW" dirty="0" err="1"/>
              <a:t>Tomasso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  <p:sp>
        <p:nvSpPr>
          <p:cNvPr id="4" name="圓角化對角線角落矩形 3">
            <a:extLst>
              <a:ext uri="{FF2B5EF4-FFF2-40B4-BE49-F238E27FC236}">
                <a16:creationId xmlns:a16="http://schemas.microsoft.com/office/drawing/2014/main" id="{A0AA034C-D4C5-7647-933A-9B0D9E6A95AE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2BC6775-5A08-AC41-BAA3-8C0419E9F5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72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3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化對角線角落矩形 6">
            <a:extLst>
              <a:ext uri="{FF2B5EF4-FFF2-40B4-BE49-F238E27FC236}">
                <a16:creationId xmlns:a16="http://schemas.microsoft.com/office/drawing/2014/main" id="{3E0A8F56-AC1C-EC47-8508-5A36C724B1D1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8BA3772-965E-4F4C-AC18-C1932596E4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1049CBC-24E8-5D48-B8A9-B623D577C60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20226" y="6289012"/>
            <a:ext cx="238256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Bernard </a:t>
            </a:r>
            <a:r>
              <a:rPr lang="en-US" altLang="zh-TW" dirty="0" err="1"/>
              <a:t>Hermant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52500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化對角線角落矩形 2">
            <a:extLst>
              <a:ext uri="{FF2B5EF4-FFF2-40B4-BE49-F238E27FC236}">
                <a16:creationId xmlns:a16="http://schemas.microsoft.com/office/drawing/2014/main" id="{665C7B6B-108F-C34C-A021-0E72A3A0701B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CD4AA58-26CD-5B48-B74D-AF861707E6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A2F7303-DE9D-B941-B487-AE229A6CC87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20226" y="6289012"/>
            <a:ext cx="238256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</a:t>
            </a:r>
            <a:r>
              <a:rPr lang="en-US" altLang="zh-TW" dirty="0" err="1"/>
              <a:t>charlesdeluvio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13697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化對角線角落矩形 2">
            <a:extLst>
              <a:ext uri="{FF2B5EF4-FFF2-40B4-BE49-F238E27FC236}">
                <a16:creationId xmlns:a16="http://schemas.microsoft.com/office/drawing/2014/main" id="{DCC05040-9C5B-C346-AA51-7F4F19EA9B6F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4F33FB3-9F30-3448-9F5E-953C0E1E37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861CD54-633B-C64D-8175-39269FC1DBC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20226" y="6289012"/>
            <a:ext cx="238256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Dustin </a:t>
            </a:r>
            <a:r>
              <a:rPr lang="en-US" altLang="zh-TW" dirty="0" err="1"/>
              <a:t>Humes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54511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化對角線角落矩形 2">
            <a:extLst>
              <a:ext uri="{FF2B5EF4-FFF2-40B4-BE49-F238E27FC236}">
                <a16:creationId xmlns:a16="http://schemas.microsoft.com/office/drawing/2014/main" id="{ECCFCF66-779D-C944-B402-9117770EC765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3B6DA14-7B75-C24D-A585-058E4CF377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5AAA9E2-ABAE-314F-8E3A-73109AAAF2C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20226" y="6289012"/>
            <a:ext cx="238256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Annie Spratt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62362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圖片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化對角線角落矩形 7">
            <a:extLst>
              <a:ext uri="{FF2B5EF4-FFF2-40B4-BE49-F238E27FC236}">
                <a16:creationId xmlns:a16="http://schemas.microsoft.com/office/drawing/2014/main" id="{1307388D-F8B1-DD4F-977D-650A3AB9A930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33B79D8-D4B9-FA44-BB9C-7110E5E3EF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3533AE0-9EF8-4E41-8F8D-E4A978CBCF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772650" y="6289012"/>
            <a:ext cx="217031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Martin Martz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406710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化對角線角落矩形 4">
            <a:extLst>
              <a:ext uri="{FF2B5EF4-FFF2-40B4-BE49-F238E27FC236}">
                <a16:creationId xmlns:a16="http://schemas.microsoft.com/office/drawing/2014/main" id="{E6424696-9825-8247-B440-83A95F98C22E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6249595-5902-CE4E-BD1B-31D4C1CC92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F1E5D3E-550E-C545-B5CD-6C4FF60E9F5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48801" y="6289012"/>
            <a:ext cx="249416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</a:t>
            </a:r>
            <a:r>
              <a:rPr lang="en-US" altLang="zh-TW" dirty="0" err="1"/>
              <a:t>manu</a:t>
            </a:r>
            <a:r>
              <a:rPr lang="en-US" altLang="zh-TW" dirty="0"/>
              <a:t> </a:t>
            </a:r>
            <a:r>
              <a:rPr lang="en-US" altLang="zh-TW" dirty="0" err="1"/>
              <a:t>schwendener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76443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化對角線角落矩形 2">
            <a:extLst>
              <a:ext uri="{FF2B5EF4-FFF2-40B4-BE49-F238E27FC236}">
                <a16:creationId xmlns:a16="http://schemas.microsoft.com/office/drawing/2014/main" id="{99CF3B3D-C0FD-8245-931A-9BB6F4E2576D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68EF054-A0C6-0C49-A5E4-EC33CFDEAD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E5AB31A-C057-F340-BE59-BF3D01CA776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20226" y="6289012"/>
            <a:ext cx="238256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Annie Spratt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70726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化對角線角落矩形 6">
            <a:extLst>
              <a:ext uri="{FF2B5EF4-FFF2-40B4-BE49-F238E27FC236}">
                <a16:creationId xmlns:a16="http://schemas.microsoft.com/office/drawing/2014/main" id="{4F7F1BF7-BC08-B34F-9E99-40CD00B1B3D2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ABDAAFB-D864-1542-8E97-434A2BD93B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8893DC9-B75D-6442-A968-E52E67AD056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925050" y="6289012"/>
            <a:ext cx="201791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</a:t>
            </a:r>
            <a:r>
              <a:rPr lang="en-US" altLang="zh-TW" dirty="0" err="1"/>
              <a:t>Shapelined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04425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化對角線角落矩形 2">
            <a:extLst>
              <a:ext uri="{FF2B5EF4-FFF2-40B4-BE49-F238E27FC236}">
                <a16:creationId xmlns:a16="http://schemas.microsoft.com/office/drawing/2014/main" id="{DA7A400F-4CFC-5E4D-98D5-6915427A7589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CD0091A-7907-6A41-A7E1-D35CBE0640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17975C6-4AE6-0747-9258-30BC1390F9C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20226" y="6289012"/>
            <a:ext cx="238256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Bernard </a:t>
            </a:r>
            <a:r>
              <a:rPr lang="en-US" altLang="zh-TW" dirty="0" err="1"/>
              <a:t>Hermant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21617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個內容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-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化對角線角落矩形 7">
            <a:extLst>
              <a:ext uri="{FF2B5EF4-FFF2-40B4-BE49-F238E27FC236}">
                <a16:creationId xmlns:a16="http://schemas.microsoft.com/office/drawing/2014/main" id="{434D62FE-20EF-3D43-9D7C-32DFB3422684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8836EE3-757D-9C4F-A595-4E932761DE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D08EF87-471B-FD45-831F-E788A9D7B50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681029" y="6289012"/>
            <a:ext cx="2261939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Scott Webb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99083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化對角線角落矩形 1">
            <a:extLst>
              <a:ext uri="{FF2B5EF4-FFF2-40B4-BE49-F238E27FC236}">
                <a16:creationId xmlns:a16="http://schemas.microsoft.com/office/drawing/2014/main" id="{F696B124-CA91-B148-86B2-416469000E89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EB78C8D-8E84-FB45-A146-244EDD888A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BCCFD64-3A08-2C41-8012-08079618BE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20225" y="6289012"/>
            <a:ext cx="2522744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Tobias van Schneider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26791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2000" contras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化對角線角落矩形 7">
            <a:extLst>
              <a:ext uri="{FF2B5EF4-FFF2-40B4-BE49-F238E27FC236}">
                <a16:creationId xmlns:a16="http://schemas.microsoft.com/office/drawing/2014/main" id="{FA89FFBF-5569-3945-BAD2-83CB1FEF5040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A585FA7-8C8D-8B47-A913-0B2D01CF9A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D9FE701-D4E2-BF4B-A8D2-20D73D2E5A1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763125" y="6289012"/>
            <a:ext cx="2179843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</a:t>
            </a:r>
            <a:r>
              <a:rPr lang="en-US" altLang="zh-TW" dirty="0" err="1"/>
              <a:t>MagicPattern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15297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566AA-B10B-8441-BAEA-3012D71B4F7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182225" y="6289012"/>
            <a:ext cx="1760744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Evie S.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  <p:sp>
        <p:nvSpPr>
          <p:cNvPr id="4" name="圓角化對角線角落矩形 3">
            <a:extLst>
              <a:ext uri="{FF2B5EF4-FFF2-40B4-BE49-F238E27FC236}">
                <a16:creationId xmlns:a16="http://schemas.microsoft.com/office/drawing/2014/main" id="{9E5F7CE8-54F6-2345-B70E-F4691469704E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rgbClr val="DEC4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8F2752D-51DD-A049-A5F3-82B066F8C7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lum brigh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20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直排文字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 contras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化對角線角落矩形 6">
            <a:extLst>
              <a:ext uri="{FF2B5EF4-FFF2-40B4-BE49-F238E27FC236}">
                <a16:creationId xmlns:a16="http://schemas.microsoft.com/office/drawing/2014/main" id="{45408689-E9AF-E04D-A2E3-B7A0783ADE50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rgbClr val="DEC4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4C867CA-343A-4444-8088-9943CF0EA0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BCD3489-72F7-0440-AAEB-51A1105C6B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20225" y="6289012"/>
            <a:ext cx="2522744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Victoria </a:t>
            </a:r>
            <a:r>
              <a:rPr lang="en-US" altLang="zh-TW" dirty="0" err="1"/>
              <a:t>Strukovskaya</a:t>
            </a:r>
            <a:r>
              <a:rPr lang="en-US" altLang="zh-TW" dirty="0"/>
              <a:t> on </a:t>
            </a:r>
            <a:r>
              <a:rPr lang="en-US" altLang="zh-TW" dirty="0" err="1"/>
              <a:t>Unsplas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26471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F744C-55D3-754D-9D26-D59C43264BE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86901" y="6289012"/>
            <a:ext cx="245606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</a:t>
            </a:r>
            <a:r>
              <a:rPr lang="en-US" altLang="zh-TW" dirty="0" err="1"/>
              <a:t>NordWood</a:t>
            </a:r>
            <a:r>
              <a:rPr lang="en-US" altLang="zh-TW" dirty="0"/>
              <a:t> Themes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  <p:sp>
        <p:nvSpPr>
          <p:cNvPr id="4" name="圓角化對角線角落矩形 3">
            <a:extLst>
              <a:ext uri="{FF2B5EF4-FFF2-40B4-BE49-F238E27FC236}">
                <a16:creationId xmlns:a16="http://schemas.microsoft.com/office/drawing/2014/main" id="{1175075E-6E77-5442-B3FF-6D820C995F77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rgbClr val="DEC4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EC8EF02-15B9-7043-8BFA-EC8B1544B0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08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37190-09E0-A54D-9939-694A7FE3116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829800" y="6289012"/>
            <a:ext cx="2113169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Ivan Lopatin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  <p:sp>
        <p:nvSpPr>
          <p:cNvPr id="4" name="圓角化對角線角落矩形 3">
            <a:extLst>
              <a:ext uri="{FF2B5EF4-FFF2-40B4-BE49-F238E27FC236}">
                <a16:creationId xmlns:a16="http://schemas.microsoft.com/office/drawing/2014/main" id="{87108394-36F4-0E47-A263-E78A7FE6AE20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328C307-161E-7242-8898-DF94FC5E0F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53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訂版面配置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611F29-FA31-4745-82F4-824B594F3F5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715500" y="6289012"/>
            <a:ext cx="2227469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</a:t>
            </a:r>
            <a:r>
              <a:rPr lang="en-US" altLang="zh-TW" dirty="0" err="1"/>
              <a:t>Nandhu</a:t>
            </a:r>
            <a:r>
              <a:rPr lang="en-US" altLang="zh-TW" dirty="0"/>
              <a:t> Kumar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  <p:sp>
        <p:nvSpPr>
          <p:cNvPr id="4" name="圓角化對角線角落矩形 3">
            <a:extLst>
              <a:ext uri="{FF2B5EF4-FFF2-40B4-BE49-F238E27FC236}">
                <a16:creationId xmlns:a16="http://schemas.microsoft.com/office/drawing/2014/main" id="{41A6CC0A-FF5B-A84D-B7E8-35CE1204A503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E9FBD46-F819-D944-8E23-0FF771ED50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69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化對角線角落矩形 9">
            <a:extLst>
              <a:ext uri="{FF2B5EF4-FFF2-40B4-BE49-F238E27FC236}">
                <a16:creationId xmlns:a16="http://schemas.microsoft.com/office/drawing/2014/main" id="{5EFEA490-F52C-E043-A696-D530F721018F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83E4DDEF-CB80-6A4D-A16A-E7E7496965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742E2D3-8D0E-564B-8C81-22F7BC88D50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77375" y="6289012"/>
            <a:ext cx="2465593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</a:t>
            </a:r>
            <a:r>
              <a:rPr lang="en-US" altLang="zh-TW" dirty="0" err="1"/>
              <a:t>manu</a:t>
            </a:r>
            <a:r>
              <a:rPr lang="en-US" altLang="zh-TW" dirty="0"/>
              <a:t> </a:t>
            </a:r>
            <a:r>
              <a:rPr lang="en-US" altLang="zh-TW" dirty="0" err="1"/>
              <a:t>schwendener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6720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 contras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A5EEAF-F41F-0446-90A3-E3CF566489E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905999" y="6289012"/>
            <a:ext cx="2036969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Billy Huynh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  <p:sp>
        <p:nvSpPr>
          <p:cNvPr id="4" name="圓角化對角線角落矩形 3">
            <a:extLst>
              <a:ext uri="{FF2B5EF4-FFF2-40B4-BE49-F238E27FC236}">
                <a16:creationId xmlns:a16="http://schemas.microsoft.com/office/drawing/2014/main" id="{3BB96015-602D-E643-9B1E-A1027E28A6DD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3FC45CB-8778-7942-83B3-F974BD1BAD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10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74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5" r:id="rId2"/>
    <p:sldLayoutId id="2147483661" r:id="rId3"/>
    <p:sldLayoutId id="2147483658" r:id="rId4"/>
    <p:sldLayoutId id="2147483660" r:id="rId5"/>
    <p:sldLayoutId id="2147483664" r:id="rId6"/>
    <p:sldLayoutId id="2147483666" r:id="rId7"/>
    <p:sldLayoutId id="2147483653" r:id="rId8"/>
    <p:sldLayoutId id="2147483662" r:id="rId9"/>
    <p:sldLayoutId id="2147483659" r:id="rId10"/>
    <p:sldLayoutId id="2147483663" r:id="rId11"/>
    <p:sldLayoutId id="2147483650" r:id="rId12"/>
    <p:sldLayoutId id="2147483669" r:id="rId13"/>
    <p:sldLayoutId id="2147483668" r:id="rId14"/>
    <p:sldLayoutId id="2147483667" r:id="rId15"/>
    <p:sldLayoutId id="2147483657" r:id="rId16"/>
    <p:sldLayoutId id="2147483655" r:id="rId17"/>
    <p:sldLayoutId id="2147483670" r:id="rId18"/>
    <p:sldLayoutId id="2147483651" r:id="rId19"/>
    <p:sldLayoutId id="2147483652" r:id="rId20"/>
    <p:sldLayoutId id="2147483649" r:id="rId21"/>
    <p:sldLayoutId id="214748365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3A6EE3C-9B77-A342-A29C-3C3B34ADE6AD}"/>
              </a:ext>
            </a:extLst>
          </p:cNvPr>
          <p:cNvSpPr txBox="1">
            <a:spLocks/>
          </p:cNvSpPr>
          <p:nvPr/>
        </p:nvSpPr>
        <p:spPr>
          <a:xfrm>
            <a:off x="1541082" y="917014"/>
            <a:ext cx="2536648" cy="40515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kumimoji="1" lang="zh-TW" altLang="en-US" sz="3600" b="1" dirty="0">
                <a:solidFill>
                  <a:schemeClr val="bg1"/>
                </a:solidFill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永和禮拜堂</a:t>
            </a:r>
            <a:br>
              <a:rPr kumimoji="1" lang="en-US" altLang="zh-TW" sz="3600" b="1" dirty="0">
                <a:solidFill>
                  <a:schemeClr val="bg1"/>
                </a:solidFill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</a:br>
            <a:r>
              <a:rPr kumimoji="1" lang="zh-TW" altLang="en-US" sz="3600" b="1" dirty="0">
                <a:solidFill>
                  <a:schemeClr val="bg1"/>
                </a:solidFill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主日歡慶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F54057C6-FDA6-DF48-A6DE-3E03F1121E57}"/>
              </a:ext>
            </a:extLst>
          </p:cNvPr>
          <p:cNvSpPr txBox="1">
            <a:spLocks/>
          </p:cNvSpPr>
          <p:nvPr/>
        </p:nvSpPr>
        <p:spPr>
          <a:xfrm>
            <a:off x="2994296" y="2892298"/>
            <a:ext cx="6832522" cy="107340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kumimoji="1" lang="zh-TW" altLang="en-US" sz="96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大吉大利</a:t>
            </a:r>
            <a:endParaRPr kumimoji="1" lang="en-US" altLang="zh-TW" sz="96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  <a:p>
            <a:pPr algn="r"/>
            <a:endParaRPr lang="zh-TW" altLang="en-US" sz="4800" b="1" dirty="0">
              <a:solidFill>
                <a:schemeClr val="bg1"/>
              </a:solidFill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4A1A713-581F-1541-B6A5-3587AB34576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641" y="321253"/>
            <a:ext cx="952902" cy="884838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9D0678EF-A03F-22D1-15A0-B695FDFAEC13}"/>
              </a:ext>
            </a:extLst>
          </p:cNvPr>
          <p:cNvSpPr txBox="1"/>
          <p:nvPr/>
        </p:nvSpPr>
        <p:spPr>
          <a:xfrm>
            <a:off x="8052320" y="6249220"/>
            <a:ext cx="3823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685800">
              <a:defRPr/>
            </a:pPr>
            <a:r>
              <a:rPr lang="en-US" altLang="zh-TW" sz="1400" b="0" i="0" dirty="0">
                <a:solidFill>
                  <a:srgbClr val="111111"/>
                </a:solidFill>
                <a:effectLst/>
                <a:highlight>
                  <a:srgbClr val="F1F1F1"/>
                </a:highlight>
                <a:latin typeface="-apple-system"/>
              </a:rPr>
              <a:t>Photo by Adobe AI</a:t>
            </a:r>
            <a:endParaRPr kumimoji="1"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395143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7F18D9A3-FA76-4258-9A83-9298B63001C1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5E46ADF-0F36-49E7-A425-BDC0E38B251F}"/>
              </a:ext>
            </a:extLst>
          </p:cNvPr>
          <p:cNvSpPr txBox="1"/>
          <p:nvPr/>
        </p:nvSpPr>
        <p:spPr>
          <a:xfrm>
            <a:off x="1045028" y="1132637"/>
            <a:ext cx="10487608" cy="3897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你要囑咐那些今世富足的人，不要自高，也不要倚靠無定的錢財；只要倚靠那厚賜百物給我們享受的神。</a:t>
            </a:r>
          </a:p>
        </p:txBody>
      </p:sp>
    </p:spTree>
    <p:extLst>
      <p:ext uri="{BB962C8B-B14F-4D97-AF65-F5344CB8AC3E}">
        <p14:creationId xmlns:p14="http://schemas.microsoft.com/office/powerpoint/2010/main" val="1159825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4AB8D349-030F-4D8E-9D68-D4359AC6E835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6729145-8B2E-4048-9DF2-0A633A1DF209}"/>
              </a:ext>
            </a:extLst>
          </p:cNvPr>
          <p:cNvSpPr txBox="1"/>
          <p:nvPr/>
        </p:nvSpPr>
        <p:spPr>
          <a:xfrm>
            <a:off x="1076130" y="765110"/>
            <a:ext cx="1003973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又要囑咐他們行善，在好事上富足，甘心施捨，樂意供給人，為自己積成美好的根基，預備將來，叫他們持定那真正的生命。</a:t>
            </a:r>
            <a:endParaRPr lang="en-US" altLang="zh-TW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81026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744DAA6-B4CD-4AA1-AB5A-8F647211292E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0CFEA0B-FE16-47D6-A228-3EF57B3A020F}"/>
              </a:ext>
            </a:extLst>
          </p:cNvPr>
          <p:cNvSpPr txBox="1"/>
          <p:nvPr/>
        </p:nvSpPr>
        <p:spPr>
          <a:xfrm>
            <a:off x="2034073" y="1362271"/>
            <a:ext cx="8360229" cy="2692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活出像樣的生命：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好事多，不是錢多多。</a:t>
            </a:r>
          </a:p>
        </p:txBody>
      </p:sp>
    </p:spTree>
    <p:extLst>
      <p:ext uri="{BB962C8B-B14F-4D97-AF65-F5344CB8AC3E}">
        <p14:creationId xmlns:p14="http://schemas.microsoft.com/office/powerpoint/2010/main" val="1052559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DB57E71A-B0FC-40F3-937C-D22D5EA467F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B157323-B51C-4C7F-9B3A-BEF002D61501}"/>
              </a:ext>
            </a:extLst>
          </p:cNvPr>
          <p:cNvSpPr txBox="1"/>
          <p:nvPr/>
        </p:nvSpPr>
        <p:spPr>
          <a:xfrm>
            <a:off x="1054359" y="1511559"/>
            <a:ext cx="9890449" cy="2692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重點不在於我們擁有多少錢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而在於我們把錢用到哪裡了</a:t>
            </a:r>
          </a:p>
        </p:txBody>
      </p:sp>
    </p:spTree>
    <p:extLst>
      <p:ext uri="{BB962C8B-B14F-4D97-AF65-F5344CB8AC3E}">
        <p14:creationId xmlns:p14="http://schemas.microsoft.com/office/powerpoint/2010/main" val="3557139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D370CEC9-1927-49BF-B6A1-B22E52BC047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65FD161-EACA-41C3-8A84-9E96F06F35AF}"/>
              </a:ext>
            </a:extLst>
          </p:cNvPr>
          <p:cNvSpPr txBox="1"/>
          <p:nvPr/>
        </p:nvSpPr>
        <p:spPr>
          <a:xfrm>
            <a:off x="587828" y="276108"/>
            <a:ext cx="1034764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大吉大利的生命</a:t>
            </a:r>
            <a:r>
              <a:rPr lang="zh-TW" altLang="en-US" sz="6000" dirty="0">
                <a:latin typeface="PMingLiU" panose="02020500000000000000" pitchFamily="18" charset="-120"/>
                <a:ea typeface="PMingLiU" panose="02020500000000000000" pitchFamily="18" charset="-120"/>
              </a:rPr>
              <a:t>：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等候神</a:t>
            </a:r>
            <a:r>
              <a:rPr lang="zh-TW" altLang="en-US" sz="6000" dirty="0">
                <a:latin typeface="PMingLiU" panose="02020500000000000000" pitchFamily="18" charset="-120"/>
                <a:ea typeface="PMingLiU" panose="02020500000000000000" pitchFamily="18" charset="-120"/>
              </a:rPr>
              <a:t>；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非等候有錢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走正確門路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標的有指望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把神給的有限發揮到無限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7937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676E3CD3-A8D2-3A47-8705-2E226411EE85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C616D1C-F822-4D47-9B79-3816A21B5122}"/>
              </a:ext>
            </a:extLst>
          </p:cNvPr>
          <p:cNvSpPr txBox="1"/>
          <p:nvPr/>
        </p:nvSpPr>
        <p:spPr>
          <a:xfrm>
            <a:off x="2004527" y="2357323"/>
            <a:ext cx="8182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耶穌給你賀新年囉！</a:t>
            </a:r>
          </a:p>
        </p:txBody>
      </p:sp>
    </p:spTree>
    <p:extLst>
      <p:ext uri="{BB962C8B-B14F-4D97-AF65-F5344CB8AC3E}">
        <p14:creationId xmlns:p14="http://schemas.microsoft.com/office/powerpoint/2010/main" val="150185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11CFF5A4-49A4-45DC-9E61-E2CD82A3580C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25AA339-2215-4A56-8F59-CB4E9EC0E27B}"/>
              </a:ext>
            </a:extLst>
          </p:cNvPr>
          <p:cNvSpPr txBox="1"/>
          <p:nvPr/>
        </p:nvSpPr>
        <p:spPr>
          <a:xfrm>
            <a:off x="382556" y="634482"/>
            <a:ext cx="1139267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 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若有人傳異教，不服從我們主耶穌基督純正的話與那合乎敬虔的道理，他是自高自大，一無所知，專好問難，爭辯言詞，從此就生出嫉妒、紛爭、毀謗、妄疑，並那壞了心術、失喪真理之人的爭競。他們以敬虔為得利的門路。然而，敬虔加上知足的心便是大利了；因為我們沒有帶甚麼到世上來，也不能帶甚麼去。只要有衣有食，就當知足。 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  提摩太前書六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3-8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94194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6360E43B-1136-4C96-AFFB-7EDF16FC505C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EF7EBB3-4F05-488A-A021-8865C81EE221}"/>
              </a:ext>
            </a:extLst>
          </p:cNvPr>
          <p:cNvSpPr txBox="1"/>
          <p:nvPr/>
        </p:nvSpPr>
        <p:spPr>
          <a:xfrm>
            <a:off x="541175" y="1141967"/>
            <a:ext cx="110101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你要囑咐那些今世富足的人，不要自高，也不要倚靠無定的錢財；只要倚靠那厚賜百物給我們享受的神。又要囑咐他們行善，在好事上富足，甘心施捨，樂意供給人，為自己積成美好的根基，預備將來，叫他們持定那真正的生命。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提摩太前書六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17-19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6055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97A13DCD-4F04-4606-9ACF-E09BDDF57551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F116783-FF69-4476-99F8-AF530BB95A42}"/>
              </a:ext>
            </a:extLst>
          </p:cNvPr>
          <p:cNvSpPr txBox="1"/>
          <p:nvPr/>
        </p:nvSpPr>
        <p:spPr>
          <a:xfrm>
            <a:off x="503853" y="472048"/>
            <a:ext cx="1073953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他們以敬虔為得利的門路。</a:t>
            </a:r>
            <a:endParaRPr lang="en-US" altLang="zh-TW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然而，敬虔加上知足的心便是大利了；</a:t>
            </a:r>
            <a:endParaRPr lang="en-US" altLang="zh-TW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因為我們沒有帶甚麼到世上來，也不能帶甚麼去。只要有衣有食，就當知足。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2288013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C3460578-4366-46AA-AF89-87BB6203E9D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01D4D9E-960F-4BED-BEE2-AF18BA757AB4}"/>
              </a:ext>
            </a:extLst>
          </p:cNvPr>
          <p:cNvSpPr txBox="1"/>
          <p:nvPr/>
        </p:nvSpPr>
        <p:spPr>
          <a:xfrm>
            <a:off x="1035699" y="886408"/>
            <a:ext cx="9489232" cy="3500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人生大吉大利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第一重點：有正確的門路</a:t>
            </a:r>
          </a:p>
        </p:txBody>
      </p:sp>
    </p:spTree>
    <p:extLst>
      <p:ext uri="{BB962C8B-B14F-4D97-AF65-F5344CB8AC3E}">
        <p14:creationId xmlns:p14="http://schemas.microsoft.com/office/powerpoint/2010/main" val="932456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F71A00E9-FD50-41D7-8B0E-DFE0EC6DEF3C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626C5BB-FF1F-47B4-963B-F7E9E19D6BA6}"/>
              </a:ext>
            </a:extLst>
          </p:cNvPr>
          <p:cNvSpPr txBox="1"/>
          <p:nvPr/>
        </p:nvSpPr>
        <p:spPr>
          <a:xfrm>
            <a:off x="3536301" y="1688840"/>
            <a:ext cx="5477070" cy="2692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多賺才是多賠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知足才是純利</a:t>
            </a:r>
          </a:p>
        </p:txBody>
      </p:sp>
    </p:spTree>
    <p:extLst>
      <p:ext uri="{BB962C8B-B14F-4D97-AF65-F5344CB8AC3E}">
        <p14:creationId xmlns:p14="http://schemas.microsoft.com/office/powerpoint/2010/main" val="1633432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7BDF9838-9C86-46C5-8792-FC315D3E9A6E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27E42CD-609D-4B4D-B521-E6254B4BE9E7}"/>
              </a:ext>
            </a:extLst>
          </p:cNvPr>
          <p:cNvSpPr txBox="1"/>
          <p:nvPr/>
        </p:nvSpPr>
        <p:spPr>
          <a:xfrm>
            <a:off x="1836576" y="1567544"/>
            <a:ext cx="8518848" cy="2692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知足才會單純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單純才有真正的益處</a:t>
            </a:r>
          </a:p>
        </p:txBody>
      </p:sp>
    </p:spTree>
    <p:extLst>
      <p:ext uri="{BB962C8B-B14F-4D97-AF65-F5344CB8AC3E}">
        <p14:creationId xmlns:p14="http://schemas.microsoft.com/office/powerpoint/2010/main" val="2435687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ACE464F4-2F16-4C96-BF50-56419457B7B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AF1077E-6091-493F-8C3F-5D19FF7CF467}"/>
              </a:ext>
            </a:extLst>
          </p:cNvPr>
          <p:cNvSpPr txBox="1"/>
          <p:nvPr/>
        </p:nvSpPr>
        <p:spPr>
          <a:xfrm>
            <a:off x="1306286" y="774440"/>
            <a:ext cx="9153331" cy="3500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人生大吉大利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第二重點：標的要有指望</a:t>
            </a:r>
          </a:p>
        </p:txBody>
      </p:sp>
    </p:spTree>
    <p:extLst>
      <p:ext uri="{BB962C8B-B14F-4D97-AF65-F5344CB8AC3E}">
        <p14:creationId xmlns:p14="http://schemas.microsoft.com/office/powerpoint/2010/main" val="1077095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1852</TotalTime>
  <Words>421</Words>
  <Application>Microsoft Office PowerPoint</Application>
  <PresentationFormat>寬螢幕</PresentationFormat>
  <Paragraphs>30</Paragraphs>
  <Slides>14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4" baseType="lpstr">
      <vt:lpstr>-apple-system</vt:lpstr>
      <vt:lpstr>Aptos</vt:lpstr>
      <vt:lpstr>Source Han Serif TW SemiBold</vt:lpstr>
      <vt:lpstr>微軟正黑體</vt:lpstr>
      <vt:lpstr>PMingLiU</vt:lpstr>
      <vt:lpstr>PMingLiU</vt:lpstr>
      <vt:lpstr>標楷體</vt:lpstr>
      <vt:lpstr>Arial</vt:lpstr>
      <vt:lpstr>Calibri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永和禮拜堂主日歡慶</dc:title>
  <dc:subject/>
  <dc:creator>Microsoft Office User</dc:creator>
  <cp:keywords/>
  <dc:description/>
  <cp:lastModifiedBy>財會同工</cp:lastModifiedBy>
  <cp:revision>154</cp:revision>
  <cp:lastPrinted>2024-12-04T08:00:17Z</cp:lastPrinted>
  <dcterms:created xsi:type="dcterms:W3CDTF">2020-12-06T07:49:50Z</dcterms:created>
  <dcterms:modified xsi:type="dcterms:W3CDTF">2024-12-04T08:00:17Z</dcterms:modified>
  <cp:category/>
</cp:coreProperties>
</file>