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298" r:id="rId1"/>
    <p:sldMasterId id="2147487300" r:id="rId2"/>
    <p:sldMasterId id="2147487314" r:id="rId3"/>
    <p:sldMasterId id="2147487361" r:id="rId4"/>
    <p:sldMasterId id="2147487436" r:id="rId5"/>
    <p:sldMasterId id="2147487553" r:id="rId6"/>
    <p:sldMasterId id="2147487834" r:id="rId7"/>
    <p:sldMasterId id="2147487836" r:id="rId8"/>
    <p:sldMasterId id="2147488095" r:id="rId9"/>
    <p:sldMasterId id="2147488256" r:id="rId10"/>
    <p:sldMasterId id="2147488280" r:id="rId11"/>
    <p:sldMasterId id="2147488297" r:id="rId12"/>
    <p:sldMasterId id="2147488401" r:id="rId13"/>
  </p:sldMasterIdLst>
  <p:notesMasterIdLst>
    <p:notesMasterId r:id="rId25"/>
  </p:notesMasterIdLst>
  <p:handoutMasterIdLst>
    <p:handoutMasterId r:id="rId26"/>
  </p:handoutMasterIdLst>
  <p:sldIdLst>
    <p:sldId id="7759" r:id="rId14"/>
    <p:sldId id="7756" r:id="rId15"/>
    <p:sldId id="7757" r:id="rId16"/>
    <p:sldId id="7741" r:id="rId17"/>
    <p:sldId id="7736" r:id="rId18"/>
    <p:sldId id="7150" r:id="rId19"/>
    <p:sldId id="7760" r:id="rId20"/>
    <p:sldId id="7761" r:id="rId21"/>
    <p:sldId id="7700" r:id="rId22"/>
    <p:sldId id="6920" r:id="rId23"/>
    <p:sldId id="6486" r:id="rId24"/>
  </p:sldIdLst>
  <p:sldSz cx="17921288" cy="10080625"/>
  <p:notesSz cx="9939338" cy="68072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300" kern="1200">
        <a:solidFill>
          <a:schemeClr val="tx1"/>
        </a:solidFill>
        <a:latin typeface="Garamond" panose="02020404030301010803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75" userDrawn="1">
          <p15:clr>
            <a:srgbClr val="A4A3A4"/>
          </p15:clr>
        </p15:guide>
        <p15:guide id="2" pos="5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993366"/>
    <a:srgbClr val="284666"/>
    <a:srgbClr val="FFFEF8"/>
    <a:srgbClr val="825C82"/>
    <a:srgbClr val="976D97"/>
    <a:srgbClr val="4372A8"/>
    <a:srgbClr val="00FF00"/>
    <a:srgbClr val="A2D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702" autoAdjust="0"/>
  </p:normalViewPr>
  <p:slideViewPr>
    <p:cSldViewPr>
      <p:cViewPr varScale="1">
        <p:scale>
          <a:sx n="58" d="100"/>
          <a:sy n="58" d="100"/>
        </p:scale>
        <p:origin x="610" y="72"/>
      </p:cViewPr>
      <p:guideLst>
        <p:guide orient="horz" pos="3175"/>
        <p:guide pos="5645"/>
      </p:guideLst>
    </p:cSldViewPr>
  </p:slideViewPr>
  <p:outlineViewPr>
    <p:cViewPr>
      <p:scale>
        <a:sx n="33" d="100"/>
        <a:sy n="33" d="100"/>
      </p:scale>
      <p:origin x="0" y="-13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62"/>
    </p:cViewPr>
  </p:sorterViewPr>
  <p:notesViewPr>
    <p:cSldViewPr>
      <p:cViewPr varScale="1">
        <p:scale>
          <a:sx n="75" d="100"/>
          <a:sy n="75" d="100"/>
        </p:scale>
        <p:origin x="1672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710" y="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646541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710" y="6465412"/>
            <a:ext cx="4306039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DF4FC8-134C-45DA-91D5-16736D4439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4806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302" y="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0338" y="509588"/>
            <a:ext cx="4538662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4088" y="3233506"/>
            <a:ext cx="7291176" cy="30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defTabSz="910482" eaLnBrk="1" hangingPunct="1">
              <a:defRPr sz="1200">
                <a:latin typeface="Times New Roman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302" y="6467002"/>
            <a:ext cx="4306040" cy="34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5" tIns="45525" rIns="91055" bIns="45525" numCol="1" anchor="b" anchorCtr="0" compatLnSpc="1">
            <a:prstTxWarp prst="textNoShape">
              <a:avLst/>
            </a:prstTxWarp>
          </a:bodyPr>
          <a:lstStyle>
            <a:lvl1pPr algn="r" defTabSz="910482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36EE7-E8C9-4A09-8CA9-ADEE6D1A5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558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526259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6pPr>
    <a:lvl7pPr marL="3031510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7pPr>
    <a:lvl8pPr marL="3536762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8pPr>
    <a:lvl9pPr marL="4042014" algn="l" defTabSz="1010503" rtl="0" eaLnBrk="1" latinLnBrk="0" hangingPunct="1">
      <a:defRPr sz="132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096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A2391-2E44-41A4-BEE4-E2CC07180DBF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78688" cy="3059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5AA83E2-0BC2-0743-B62D-45AA4523EA7D}"/>
              </a:ext>
            </a:extLst>
          </p:cNvPr>
          <p:cNvSpPr txBox="1"/>
          <p:nvPr userDrawn="1"/>
        </p:nvSpPr>
        <p:spPr>
          <a:xfrm>
            <a:off x="13281124" y="9360792"/>
            <a:ext cx="426841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0653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3810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33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116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83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5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6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66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6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2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4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88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975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72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2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936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490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9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7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5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0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70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74" indent="0">
              <a:buNone/>
              <a:defRPr sz="1801"/>
            </a:lvl2pPr>
            <a:lvl3pPr marL="914350" indent="0">
              <a:buNone/>
              <a:defRPr sz="1599"/>
            </a:lvl3pPr>
            <a:lvl4pPr marL="1371525" indent="0">
              <a:buNone/>
              <a:defRPr sz="1399"/>
            </a:lvl4pPr>
            <a:lvl5pPr marL="1828701" indent="0">
              <a:buNone/>
              <a:defRPr sz="1399"/>
            </a:lvl5pPr>
            <a:lvl6pPr marL="2285877" indent="0">
              <a:buNone/>
              <a:defRPr sz="1399"/>
            </a:lvl6pPr>
            <a:lvl7pPr marL="2743052" indent="0">
              <a:buNone/>
              <a:defRPr sz="1399"/>
            </a:lvl7pPr>
            <a:lvl8pPr marL="3200227" indent="0">
              <a:buNone/>
              <a:defRPr sz="1399"/>
            </a:lvl8pPr>
            <a:lvl9pPr marL="3657402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2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671513"/>
            <a:ext cx="5780088" cy="2352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18413" y="1450975"/>
            <a:ext cx="9072562" cy="7164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35075" y="3024188"/>
            <a:ext cx="5780088" cy="560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169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5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9" y="2352150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371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7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9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1" b="1"/>
            </a:lvl2pPr>
            <a:lvl3pPr marL="914350" indent="0">
              <a:buNone/>
              <a:defRPr sz="1801" b="1"/>
            </a:lvl3pPr>
            <a:lvl4pPr marL="1371525" indent="0">
              <a:buNone/>
              <a:defRPr sz="1599" b="1"/>
            </a:lvl4pPr>
            <a:lvl5pPr marL="1828701" indent="0">
              <a:buNone/>
              <a:defRPr sz="1599" b="1"/>
            </a:lvl5pPr>
            <a:lvl6pPr marL="2285877" indent="0">
              <a:buNone/>
              <a:defRPr sz="1599" b="1"/>
            </a:lvl6pPr>
            <a:lvl7pPr marL="2743052" indent="0">
              <a:buNone/>
              <a:defRPr sz="1599" b="1"/>
            </a:lvl7pPr>
            <a:lvl8pPr marL="3200227" indent="0">
              <a:buNone/>
              <a:defRPr sz="1599" b="1"/>
            </a:lvl8pPr>
            <a:lvl9pPr marL="3657402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9" y="3196647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180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74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93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06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313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6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5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257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52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632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7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7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517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50" indent="0">
              <a:buNone/>
              <a:defRPr sz="2400"/>
            </a:lvl3pPr>
            <a:lvl4pPr marL="1371525" indent="0">
              <a:buNone/>
              <a:defRPr sz="2001"/>
            </a:lvl4pPr>
            <a:lvl5pPr marL="1828701" indent="0">
              <a:buNone/>
              <a:defRPr sz="2001"/>
            </a:lvl5pPr>
            <a:lvl6pPr marL="2285877" indent="0">
              <a:buNone/>
              <a:defRPr sz="2001"/>
            </a:lvl6pPr>
            <a:lvl7pPr marL="2743052" indent="0">
              <a:buNone/>
              <a:defRPr sz="2001"/>
            </a:lvl7pPr>
            <a:lvl8pPr marL="3200227" indent="0">
              <a:buNone/>
              <a:defRPr sz="2001"/>
            </a:lvl8pPr>
            <a:lvl9pPr marL="3657402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74" indent="0">
              <a:buNone/>
              <a:defRPr sz="1199"/>
            </a:lvl2pPr>
            <a:lvl3pPr marL="914350" indent="0">
              <a:buNone/>
              <a:defRPr sz="1000"/>
            </a:lvl3pPr>
            <a:lvl4pPr marL="1371525" indent="0">
              <a:buNone/>
              <a:defRPr sz="900"/>
            </a:lvl4pPr>
            <a:lvl5pPr marL="1828701" indent="0">
              <a:buNone/>
              <a:defRPr sz="900"/>
            </a:lvl5pPr>
            <a:lvl6pPr marL="2285877" indent="0">
              <a:buNone/>
              <a:defRPr sz="900"/>
            </a:lvl6pPr>
            <a:lvl7pPr marL="2743052" indent="0">
              <a:buNone/>
              <a:defRPr sz="900"/>
            </a:lvl7pPr>
            <a:lvl8pPr marL="3200227" indent="0">
              <a:buNone/>
              <a:defRPr sz="900"/>
            </a:lvl8pPr>
            <a:lvl9pPr marL="3657402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06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37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50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56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49" y="2087685"/>
            <a:ext cx="7616547" cy="14405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097" y="3808236"/>
            <a:ext cx="6272451" cy="1717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4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84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7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77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29" y="4318491"/>
            <a:ext cx="7616547" cy="1334749"/>
          </a:xfrm>
        </p:spPr>
        <p:txBody>
          <a:bodyPr anchor="t"/>
          <a:lstStyle>
            <a:lvl1pPr algn="l">
              <a:defRPr sz="39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829" y="2848400"/>
            <a:ext cx="7616547" cy="1470091"/>
          </a:xfrm>
        </p:spPr>
        <p:txBody>
          <a:bodyPr anchor="b"/>
          <a:lstStyle>
            <a:lvl1pPr marL="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1pPr>
            <a:lvl2pPr marL="44801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2pPr>
            <a:lvl3pPr marL="896021" indent="0">
              <a:buNone/>
              <a:defRPr sz="1568">
                <a:solidFill>
                  <a:schemeClr val="tx1">
                    <a:tint val="75000"/>
                  </a:schemeClr>
                </a:solidFill>
              </a:defRPr>
            </a:lvl3pPr>
            <a:lvl4pPr marL="134403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79204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240051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68806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313607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584082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2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032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4994" y="1568098"/>
            <a:ext cx="3957618" cy="4435164"/>
          </a:xfrm>
        </p:spPr>
        <p:txBody>
          <a:bodyPr/>
          <a:lstStyle>
            <a:lvl1pPr>
              <a:defRPr sz="2744"/>
            </a:lvl1pPr>
            <a:lvl2pPr>
              <a:defRPr sz="2352"/>
            </a:lvl2pPr>
            <a:lvl3pPr>
              <a:defRPr sz="1960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86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04316"/>
            <a:ext cx="3959174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032" y="2131243"/>
            <a:ext cx="3959174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1883" y="1504316"/>
            <a:ext cx="3960729" cy="626927"/>
          </a:xfrm>
        </p:spPr>
        <p:txBody>
          <a:bodyPr anchor="b"/>
          <a:lstStyle>
            <a:lvl1pPr marL="0" indent="0">
              <a:buNone/>
              <a:defRPr sz="2352" b="1"/>
            </a:lvl1pPr>
            <a:lvl2pPr marL="448010" indent="0">
              <a:buNone/>
              <a:defRPr sz="1960" b="1"/>
            </a:lvl2pPr>
            <a:lvl3pPr marL="896021" indent="0">
              <a:buNone/>
              <a:defRPr sz="1764" b="1"/>
            </a:lvl3pPr>
            <a:lvl4pPr marL="1344031" indent="0">
              <a:buNone/>
              <a:defRPr sz="1568" b="1"/>
            </a:lvl4pPr>
            <a:lvl5pPr marL="1792041" indent="0">
              <a:buNone/>
              <a:defRPr sz="1568" b="1"/>
            </a:lvl5pPr>
            <a:lvl6pPr marL="2240051" indent="0">
              <a:buNone/>
              <a:defRPr sz="1568" b="1"/>
            </a:lvl6pPr>
            <a:lvl7pPr marL="2688062" indent="0">
              <a:buNone/>
              <a:defRPr sz="1568" b="1"/>
            </a:lvl7pPr>
            <a:lvl8pPr marL="3136072" indent="0">
              <a:buNone/>
              <a:defRPr sz="1568" b="1"/>
            </a:lvl8pPr>
            <a:lvl9pPr marL="3584082" indent="0">
              <a:buNone/>
              <a:defRPr sz="15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1883" y="2131243"/>
            <a:ext cx="3960729" cy="3872018"/>
          </a:xfrm>
        </p:spPr>
        <p:txBody>
          <a:bodyPr/>
          <a:lstStyle>
            <a:lvl1pPr>
              <a:defRPr sz="2352"/>
            </a:lvl1pPr>
            <a:lvl2pPr>
              <a:defRPr sz="1960"/>
            </a:lvl2pPr>
            <a:lvl3pPr>
              <a:defRPr sz="1764"/>
            </a:lvl3pPr>
            <a:lvl4pPr>
              <a:defRPr sz="1568"/>
            </a:lvl4pPr>
            <a:lvl5pPr>
              <a:defRPr sz="1568"/>
            </a:lvl5pPr>
            <a:lvl6pPr>
              <a:defRPr sz="1568"/>
            </a:lvl6pPr>
            <a:lvl7pPr>
              <a:defRPr sz="1568"/>
            </a:lvl7pPr>
            <a:lvl8pPr>
              <a:defRPr sz="1568"/>
            </a:lvl8pPr>
            <a:lvl9pPr>
              <a:defRPr sz="15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36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825413" y="536575"/>
            <a:ext cx="3863975" cy="85423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31900" y="536575"/>
            <a:ext cx="11441113" cy="85423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4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559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33" y="267572"/>
            <a:ext cx="2947990" cy="11387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363" y="267573"/>
            <a:ext cx="5009249" cy="5735689"/>
          </a:xfrm>
        </p:spPr>
        <p:txBody>
          <a:bodyPr/>
          <a:lstStyle>
            <a:lvl1pPr>
              <a:defRPr sz="3136"/>
            </a:lvl1pPr>
            <a:lvl2pPr>
              <a:defRPr sz="2744"/>
            </a:lvl2pPr>
            <a:lvl3pPr>
              <a:defRPr sz="2352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033" y="1406310"/>
            <a:ext cx="2947990" cy="4596952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311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349" y="4704292"/>
            <a:ext cx="5376386" cy="555368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6349" y="600482"/>
            <a:ext cx="5376386" cy="4032250"/>
          </a:xfrm>
        </p:spPr>
        <p:txBody>
          <a:bodyPr/>
          <a:lstStyle>
            <a:lvl1pPr marL="0" indent="0">
              <a:buNone/>
              <a:defRPr sz="3136"/>
            </a:lvl1pPr>
            <a:lvl2pPr marL="448010" indent="0">
              <a:buNone/>
              <a:defRPr sz="2744"/>
            </a:lvl2pPr>
            <a:lvl3pPr marL="896021" indent="0">
              <a:buNone/>
              <a:defRPr sz="2352"/>
            </a:lvl3pPr>
            <a:lvl4pPr marL="1344031" indent="0">
              <a:buNone/>
              <a:defRPr sz="1960"/>
            </a:lvl4pPr>
            <a:lvl5pPr marL="1792041" indent="0">
              <a:buNone/>
              <a:defRPr sz="1960"/>
            </a:lvl5pPr>
            <a:lvl6pPr marL="2240051" indent="0">
              <a:buNone/>
              <a:defRPr sz="1960"/>
            </a:lvl6pPr>
            <a:lvl7pPr marL="2688062" indent="0">
              <a:buNone/>
              <a:defRPr sz="1960"/>
            </a:lvl7pPr>
            <a:lvl8pPr marL="3136072" indent="0">
              <a:buNone/>
              <a:defRPr sz="1960"/>
            </a:lvl8pPr>
            <a:lvl9pPr marL="3584082" indent="0">
              <a:buNone/>
              <a:defRPr sz="19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6349" y="5259660"/>
            <a:ext cx="5376386" cy="788715"/>
          </a:xfrm>
        </p:spPr>
        <p:txBody>
          <a:bodyPr/>
          <a:lstStyle>
            <a:lvl1pPr marL="0" indent="0">
              <a:buNone/>
              <a:defRPr sz="1372"/>
            </a:lvl1pPr>
            <a:lvl2pPr marL="448010" indent="0">
              <a:buNone/>
              <a:defRPr sz="1176"/>
            </a:lvl2pPr>
            <a:lvl3pPr marL="896021" indent="0">
              <a:buNone/>
              <a:defRPr sz="980"/>
            </a:lvl3pPr>
            <a:lvl4pPr marL="1344031" indent="0">
              <a:buNone/>
              <a:defRPr sz="882"/>
            </a:lvl4pPr>
            <a:lvl5pPr marL="1792041" indent="0">
              <a:buNone/>
              <a:defRPr sz="882"/>
            </a:lvl5pPr>
            <a:lvl6pPr marL="2240051" indent="0">
              <a:buNone/>
              <a:defRPr sz="882"/>
            </a:lvl6pPr>
            <a:lvl7pPr marL="2688062" indent="0">
              <a:buNone/>
              <a:defRPr sz="882"/>
            </a:lvl7pPr>
            <a:lvl8pPr marL="3136072" indent="0">
              <a:buNone/>
              <a:defRPr sz="882"/>
            </a:lvl8pPr>
            <a:lvl9pPr marL="3584082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564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0171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467" y="269129"/>
            <a:ext cx="2016145" cy="57341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032" y="269129"/>
            <a:ext cx="5899091" cy="5734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20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50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938" y="9185275"/>
            <a:ext cx="4178300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400" y="9190038"/>
            <a:ext cx="5678488" cy="698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6050" y="9193213"/>
            <a:ext cx="417830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3766A-A032-4FBB-A374-D30F277B69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9779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41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7A20-CBF4-4FF9-BFDE-82473023BE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1627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50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BA5E5-D42E-48B7-9697-D7F02D464A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789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6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6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1397-1F25-4554-AF08-9FA7B92472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522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3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8"/>
          </a:xfrm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4D726B1-2572-484D-8F41-F391D96B1EE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18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CCC42-213C-4ABA-9D70-971469AF1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6768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7921288" cy="100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4339-7FF2-4325-B87D-1CDF346ED5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98562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7921288" cy="1007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EF17-7ABB-4286-9A97-1C7E568C9B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0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768E6-F522-4538-BA26-E4FF4077B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3062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0"/>
            <a:ext cx="17973676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CE35-2FFB-471C-A97A-C92BE11ABA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10696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7937163" cy="1006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FC760-C9F9-4377-9837-1EE09DBA46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78815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DDBCA-FF78-4446-BE7A-E55A4BB3A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05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4" y="401806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6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4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25B2D-A148-45DC-87D4-655EB03DE7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83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2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3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1FD-FF5D-461D-BECA-143D19390C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62747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CFD28-18C3-4607-AFAD-CB83B1CA03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984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26C17AE8-D7ED-4DC2-BF76-35E7E02335E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40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1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61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3EC5-497F-417F-BFA7-DB5C263223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84447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373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564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C17AE8-D7ED-4DC2-BF76-35E7E02335E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19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6CFD-67C1-4D84-B818-9CEACD241254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2000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DAD2F-E89A-425F-9DBB-B55D1FB63863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417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B31879-C0A3-4F36-8B52-6FC45E3480B8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694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75D38-8DAA-48B0-9154-F3774067B2A6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06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644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60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7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87" indent="0">
              <a:buNone/>
              <a:defRPr sz="1801"/>
            </a:lvl2pPr>
            <a:lvl3pPr marL="914375" indent="0">
              <a:buNone/>
              <a:defRPr sz="1599"/>
            </a:lvl3pPr>
            <a:lvl4pPr marL="1371562" indent="0">
              <a:buNone/>
              <a:defRPr sz="1399"/>
            </a:lvl4pPr>
            <a:lvl5pPr marL="1828751" indent="0">
              <a:buNone/>
              <a:defRPr sz="1399"/>
            </a:lvl5pPr>
            <a:lvl6pPr marL="2285939" indent="0">
              <a:buNone/>
              <a:defRPr sz="1399"/>
            </a:lvl6pPr>
            <a:lvl7pPr marL="2743126" indent="0">
              <a:buNone/>
              <a:defRPr sz="1399"/>
            </a:lvl7pPr>
            <a:lvl8pPr marL="3200313" indent="0">
              <a:buNone/>
              <a:defRPr sz="1399"/>
            </a:lvl8pPr>
            <a:lvl9pPr marL="3657501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1C206CFD-67C1-4D84-B818-9CEACD241254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641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01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848850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578264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72396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003981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868206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186914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714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24765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05602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28816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1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0E2DAD2F-E89A-425F-9DBB-B55D1FB63863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83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515827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63141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03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708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54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173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614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685BB-BB89-476A-A1B3-CB09E5C7B56D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0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B72A2-B8F1-4395-BEE4-93F5450526CF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8127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9609A4-1C65-455C-B026-8F8B97361EA7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9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0"/>
            <a:ext cx="7918652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5"/>
            <a:ext cx="7918652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0"/>
            <a:ext cx="7921120" cy="9405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1" b="1"/>
            </a:lvl2pPr>
            <a:lvl3pPr marL="914375" indent="0">
              <a:buNone/>
              <a:defRPr sz="1801" b="1"/>
            </a:lvl3pPr>
            <a:lvl4pPr marL="1371562" indent="0">
              <a:buNone/>
              <a:defRPr sz="1599" b="1"/>
            </a:lvl4pPr>
            <a:lvl5pPr marL="1828751" indent="0">
              <a:buNone/>
              <a:defRPr sz="1599" b="1"/>
            </a:lvl5pPr>
            <a:lvl6pPr marL="2285939" indent="0">
              <a:buNone/>
              <a:defRPr sz="1599" b="1"/>
            </a:lvl6pPr>
            <a:lvl7pPr marL="2743126" indent="0">
              <a:buNone/>
              <a:defRPr sz="1599" b="1"/>
            </a:lvl7pPr>
            <a:lvl8pPr marL="3200313" indent="0">
              <a:buNone/>
              <a:defRPr sz="1599" b="1"/>
            </a:lvl8pPr>
            <a:lvl9pPr marL="365750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1"/>
            </a:lvl2pPr>
            <a:lvl3pPr>
              <a:defRPr sz="1801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B3B31879-C0A3-4F36-8B52-6FC45E3480B8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12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01FEA-E94D-4106-A186-1ACD1879549C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4064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901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370775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3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新細明體"/>
              <a:cs typeface="+mn-cs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630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5" y="2553047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4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313" y="9184570"/>
            <a:ext cx="4180316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091" y="9189904"/>
            <a:ext cx="5679108" cy="698709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4660" y="9193460"/>
            <a:ext cx="4180318" cy="7004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2024D-6FB8-4CA4-B39B-EC12B18404B1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21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227DB5-54E3-48E7-BD61-D554BF31F1F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4468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2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2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1" indent="0">
              <a:buNone/>
              <a:defRPr sz="1800"/>
            </a:lvl2pPr>
            <a:lvl3pPr marL="914363" indent="0">
              <a:buNone/>
              <a:defRPr sz="1600"/>
            </a:lvl3pPr>
            <a:lvl4pPr marL="1371544" indent="0">
              <a:buNone/>
              <a:defRPr sz="1400"/>
            </a:lvl4pPr>
            <a:lvl5pPr marL="1828725" indent="0">
              <a:buNone/>
              <a:defRPr sz="1400"/>
            </a:lvl5pPr>
            <a:lvl6pPr marL="2285905" indent="0">
              <a:buNone/>
              <a:defRPr sz="1400"/>
            </a:lvl6pPr>
            <a:lvl7pPr marL="2743086" indent="0">
              <a:buNone/>
              <a:defRPr sz="1400"/>
            </a:lvl7pPr>
            <a:lvl8pPr marL="3200268" indent="0">
              <a:buNone/>
              <a:defRPr sz="1400"/>
            </a:lvl8pPr>
            <a:lvl9pPr marL="365744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837B6-7A8A-40FD-9014-A2F1CF5AB55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033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3DB39-BDF5-48DA-94BD-5EDDFD05FD20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295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3583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4"/>
            <a:ext cx="791865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4" indent="0">
              <a:buNone/>
              <a:defRPr sz="1600" b="1"/>
            </a:lvl4pPr>
            <a:lvl5pPr marL="1828725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8" indent="0">
              <a:buNone/>
              <a:defRPr sz="1600" b="1"/>
            </a:lvl8pPr>
            <a:lvl9pPr marL="365744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F1A70-CCB7-4E3F-B8BA-AE0F83522A8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279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34EE27-58AE-4D08-97AD-0FE13AD8FD97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A890C3-FF93-AC42-A8C6-30DBF919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659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A775D38-8DAA-48B0-9154-F3774067B2A6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0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667"/>
            <a:ext cx="17921288" cy="100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91BC6-BC82-4EBA-9D9B-FD3B087C07DD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641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"/>
            <a:ext cx="17921288" cy="100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49567-BA79-4948-A764-7F3C5446563B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3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79212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A256C-9D92-48AF-A92B-EB9B45CF5DB4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0853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52" y="1"/>
            <a:ext cx="17973141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11263-5F5C-44CD-8D55-87317E8884A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28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7"/>
            <a:ext cx="17938573" cy="100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452076-611F-455D-829F-F84A7C43172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607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E8D7B-D94E-491F-B974-B9E681BEA08A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699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3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EF647-E434-49B0-A973-CFFAD6802A32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600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2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2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3" indent="0">
              <a:buNone/>
              <a:defRPr sz="2400"/>
            </a:lvl3pPr>
            <a:lvl4pPr marL="1371544" indent="0">
              <a:buNone/>
              <a:defRPr sz="2000"/>
            </a:lvl4pPr>
            <a:lvl5pPr marL="1828725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8" indent="0">
              <a:buNone/>
              <a:defRPr sz="2000"/>
            </a:lvl8pPr>
            <a:lvl9pPr marL="365744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2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199"/>
            </a:lvl2pPr>
            <a:lvl3pPr marL="914363" indent="0">
              <a:buNone/>
              <a:defRPr sz="1000"/>
            </a:lvl3pPr>
            <a:lvl4pPr marL="1371544" indent="0">
              <a:buNone/>
              <a:defRPr sz="900"/>
            </a:lvl4pPr>
            <a:lvl5pPr marL="1828725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8" indent="0">
              <a:buNone/>
              <a:defRPr sz="900"/>
            </a:lvl8pPr>
            <a:lvl9pPr marL="365744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FBA84-515B-464F-9D24-4D52B0824E6E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963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5BAD24-6B90-47BB-ABAB-69D33A81FAAC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376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8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58"/>
            <a:ext cx="11859457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C9CA-68F3-4814-97AE-AC69CA8EACD5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16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15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8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46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DBE103C6-D029-4CEF-B2C6-8EBF710471F5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" y="27555"/>
            <a:ext cx="17899346" cy="10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4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1806"/>
            <a:ext cx="5896395" cy="1708551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2" cy="8603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3" y="2110353"/>
            <a:ext cx="5896395" cy="6894651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C61685BB-BB89-476A-A1B3-CB09E5C7B56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1"/>
            <a:ext cx="10750797" cy="83382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5" indent="0">
              <a:buNone/>
              <a:defRPr sz="2400"/>
            </a:lvl3pPr>
            <a:lvl4pPr marL="1371562" indent="0">
              <a:buNone/>
              <a:defRPr sz="2001"/>
            </a:lvl4pPr>
            <a:lvl5pPr marL="1828751" indent="0">
              <a:buNone/>
              <a:defRPr sz="2001"/>
            </a:lvl5pPr>
            <a:lvl6pPr marL="2285939" indent="0">
              <a:buNone/>
              <a:defRPr sz="2001"/>
            </a:lvl6pPr>
            <a:lvl7pPr marL="2743126" indent="0">
              <a:buNone/>
              <a:defRPr sz="2001"/>
            </a:lvl7pPr>
            <a:lvl8pPr marL="3200313" indent="0">
              <a:buNone/>
              <a:defRPr sz="2001"/>
            </a:lvl8pPr>
            <a:lvl9pPr marL="3657501" indent="0">
              <a:buNone/>
              <a:defRPr sz="2001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7"/>
          </a:xfrm>
        </p:spPr>
        <p:txBody>
          <a:bodyPr/>
          <a:lstStyle>
            <a:lvl1pPr marL="0" indent="0">
              <a:buNone/>
              <a:defRPr sz="1399"/>
            </a:lvl1pPr>
            <a:lvl2pPr marL="457187" indent="0">
              <a:buNone/>
              <a:defRPr sz="1199"/>
            </a:lvl2pPr>
            <a:lvl3pPr marL="914375" indent="0">
              <a:buNone/>
              <a:defRPr sz="1000"/>
            </a:lvl3pPr>
            <a:lvl4pPr marL="1371562" indent="0">
              <a:buNone/>
              <a:defRPr sz="900"/>
            </a:lvl4pPr>
            <a:lvl5pPr marL="1828751" indent="0">
              <a:buNone/>
              <a:defRPr sz="900"/>
            </a:lvl5pPr>
            <a:lvl6pPr marL="2285939" indent="0">
              <a:buNone/>
              <a:defRPr sz="900"/>
            </a:lvl6pPr>
            <a:lvl7pPr marL="2743126" indent="0">
              <a:buNone/>
              <a:defRPr sz="900"/>
            </a:lvl7pPr>
            <a:lvl8pPr marL="3200313" indent="0">
              <a:buNone/>
              <a:defRPr sz="900"/>
            </a:lvl8pPr>
            <a:lvl9pPr marL="365750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896B72A2-B8F1-4395-BEE4-93F5450526CF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4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5C72-BED2-284A-865D-D59AEBAE310D}" type="datetimeFigureOut">
              <a:rPr kumimoji="1" lang="zh-TW" altLang="en-US" smtClean="0"/>
              <a:t>2024/12/13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659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5D9609A4-1C65-455C-B026-8F8B97361EA7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60"/>
            <a:ext cx="4032166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2" y="405360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fld id="{E0501FEA-E94D-4106-A186-1ACD1879549C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75"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7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6804000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3744000"/>
            <a:ext cx="17921287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2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8"/>
            <a:ext cx="15234823" cy="2825065"/>
          </a:xfrm>
        </p:spPr>
        <p:txBody>
          <a:bodyPr/>
          <a:lstStyle>
            <a:lvl1pPr>
              <a:defRPr sz="71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5" y="5714133"/>
            <a:ext cx="12543420" cy="25797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4" y="9185275"/>
            <a:ext cx="4179450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0" cy="700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0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全字庫正楷體" panose="03000500000000000000" pitchFamily="66" charset="-120"/>
                <a:ea typeface="全字庫正楷體" panose="03000500000000000000" pitchFamily="66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241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4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6"/>
            <a:ext cx="15234823" cy="220635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016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3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6" y="2352148"/>
            <a:ext cx="7945812" cy="66528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972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1" y="2256141"/>
            <a:ext cx="7918651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1" y="3196644"/>
            <a:ext cx="7918651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7" y="2256141"/>
            <a:ext cx="7921120" cy="940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7" y="3196644"/>
            <a:ext cx="7921120" cy="58083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593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870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73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39963" y="1649413"/>
            <a:ext cx="13441362" cy="35099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39963" y="5294313"/>
            <a:ext cx="13441362" cy="24336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6574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7"/>
            <a:ext cx="17921288" cy="100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93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8" y="431210"/>
            <a:ext cx="11186657" cy="1681162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8" y="2522949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01217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" y="0"/>
            <a:ext cx="17921288" cy="1007526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0" y="4320232"/>
            <a:ext cx="14571033" cy="3312368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2" y="1683381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6751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4" y="3240112"/>
            <a:ext cx="11908886" cy="5400600"/>
          </a:xfrm>
        </p:spPr>
        <p:txBody>
          <a:bodyPr/>
          <a:lstStyle>
            <a:lvl1pPr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08" y="1151880"/>
            <a:ext cx="11186657" cy="1681162"/>
          </a:xfrm>
        </p:spPr>
        <p:txBody>
          <a:bodyPr/>
          <a:lstStyle>
            <a:lvl1pPr algn="r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9187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6" y="3096096"/>
            <a:ext cx="13060956" cy="6552728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6" y="1007864"/>
            <a:ext cx="11186657" cy="1681162"/>
          </a:xfrm>
        </p:spPr>
        <p:txBody>
          <a:bodyPr/>
          <a:lstStyle>
            <a:lvl1pPr algn="l">
              <a:defRPr sz="6600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13896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53417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8" y="-23912"/>
            <a:ext cx="17933246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1987666" cy="540297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8" cy="1681162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6270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89"/>
            <a:ext cx="15875442" cy="5598235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0" y="1655936"/>
            <a:ext cx="7232452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563" eaLnBrk="1" hangingPunct="1"/>
            <a:endParaRPr lang="zh-TW" altLang="en-US" sz="2100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1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337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59"/>
            <a:ext cx="14689891" cy="621320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4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430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6436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1"/>
            <a:ext cx="14689891" cy="6120433"/>
          </a:xfrm>
        </p:spPr>
        <p:txBody>
          <a:bodyPr/>
          <a:lstStyle>
            <a:lvl1pPr algn="ctr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8" y="1245427"/>
            <a:ext cx="14689632" cy="1681162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4206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8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1" cy="6840760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8"/>
            <a:ext cx="14689632" cy="1681162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3248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" y="0"/>
            <a:ext cx="17927228" cy="1013005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0" y="3396913"/>
            <a:ext cx="16057784" cy="6683711"/>
          </a:xfrm>
        </p:spPr>
        <p:txBody>
          <a:bodyPr/>
          <a:lstStyle>
            <a:lvl1pPr algn="l">
              <a:defRPr sz="7200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8"/>
            <a:ext cx="9937104" cy="1681162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6172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16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8" y="1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64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7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3"/>
            <a:ext cx="13608322" cy="1681162"/>
          </a:xfrm>
        </p:spPr>
        <p:txBody>
          <a:bodyPr/>
          <a:lstStyle>
            <a:lvl1pPr algn="l">
              <a:defRPr sz="6000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8" y="2352675"/>
            <a:ext cx="14688442" cy="6651625"/>
          </a:xfrm>
        </p:spPr>
        <p:txBody>
          <a:bodyPr/>
          <a:lstStyle>
            <a:lvl1pPr marL="0" indent="0">
              <a:buNone/>
              <a:defRPr sz="60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87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563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787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950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38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8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31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6285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4"/>
            <a:ext cx="5896395" cy="17085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5" y="401804"/>
            <a:ext cx="10017452" cy="8603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5" cy="6894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2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1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917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2375" y="2513013"/>
            <a:ext cx="15457488" cy="4194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22375" y="6746875"/>
            <a:ext cx="15457488" cy="22050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106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635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2" y="405359"/>
            <a:ext cx="4032167" cy="859964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1" y="405359"/>
            <a:ext cx="11859458" cy="859964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763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1"/>
            <a:ext cx="17921288" cy="10100926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684545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8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sz="2300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5"/>
            <a:ext cx="13442043" cy="1681163"/>
          </a:xfrm>
        </p:spPr>
        <p:txBody>
          <a:bodyPr/>
          <a:lstStyle>
            <a:lvl1pPr algn="l">
              <a:defRPr sz="7999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" y="-22762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7" rIns="104910" bIns="52367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0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3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09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49"/>
            <a:ext cx="11186657" cy="6251748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2373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7"/>
            <a:ext cx="17921288" cy="10101379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4" y="9190038"/>
            <a:ext cx="417945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4"/>
            <a:ext cx="13465496" cy="6933283"/>
          </a:xfrm>
        </p:spPr>
        <p:txBody>
          <a:bodyPr/>
          <a:lstStyle>
            <a:lvl1pPr algn="l">
              <a:defRPr sz="72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2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3"/>
            <a:ext cx="17921633" cy="1015288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3BFB694D-E21C-4772-9C22-A58EF3653A5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5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" y="6804001"/>
            <a:ext cx="17921286" cy="2001902"/>
          </a:xfrm>
        </p:spPr>
        <p:txBody>
          <a:bodyPr anchor="t"/>
          <a:lstStyle>
            <a:lvl1pPr algn="ctr">
              <a:defRPr sz="9600" b="0" u="none" cap="all"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" y="3743999"/>
            <a:ext cx="17921286" cy="1872376"/>
          </a:xfrm>
        </p:spPr>
        <p:txBody>
          <a:bodyPr anchor="t"/>
          <a:lstStyle>
            <a:lvl1pPr marL="0" indent="0">
              <a:buNone/>
              <a:defRPr sz="9600" b="0">
                <a:latin typeface="思源黑體 Bold" panose="020B0800000000000000" pitchFamily="34" charset="-120"/>
                <a:ea typeface="思源黑體 Bold" panose="020B0800000000000000" pitchFamily="34" charset="-120"/>
              </a:defRPr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343234" y="2553049"/>
            <a:ext cx="15234823" cy="2825064"/>
          </a:xfrm>
        </p:spPr>
        <p:txBody>
          <a:bodyPr/>
          <a:lstStyle>
            <a:lvl1pPr>
              <a:defRPr sz="7099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88936" y="5714133"/>
            <a:ext cx="12543420" cy="257971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896403" y="9185275"/>
            <a:ext cx="4179451" cy="700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6121282" y="9190038"/>
            <a:ext cx="5678724" cy="698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845434" y="9193214"/>
            <a:ext cx="4179451" cy="7000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6B1-2572-484D-8F41-F391D96B1EE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08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  <a:cs typeface="全字庫正楷體" panose="03000500000000000000" pitchFamily="66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7AE8-D7ED-4DC2-BF76-35E7E02335E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26341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4841" y="6478626"/>
            <a:ext cx="15234823" cy="20019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4841" y="4272267"/>
            <a:ext cx="15234823" cy="2206358"/>
          </a:xfrm>
        </p:spPr>
        <p:txBody>
          <a:bodyPr anchor="b"/>
          <a:lstStyle>
            <a:lvl1pPr marL="0" indent="0">
              <a:buNone/>
              <a:defRPr sz="1999"/>
            </a:lvl1pPr>
            <a:lvl2pPr marL="457172" indent="0">
              <a:buNone/>
              <a:defRPr sz="1799"/>
            </a:lvl2pPr>
            <a:lvl3pPr marL="914346" indent="0">
              <a:buNone/>
              <a:defRPr sz="1599"/>
            </a:lvl3pPr>
            <a:lvl4pPr marL="1371518" indent="0">
              <a:buNone/>
              <a:defRPr sz="1399"/>
            </a:lvl4pPr>
            <a:lvl5pPr marL="1828693" indent="0">
              <a:buNone/>
              <a:defRPr sz="1399"/>
            </a:lvl5pPr>
            <a:lvl6pPr marL="2285865" indent="0">
              <a:buNone/>
              <a:defRPr sz="1399"/>
            </a:lvl6pPr>
            <a:lvl7pPr marL="2743039" indent="0">
              <a:buNone/>
              <a:defRPr sz="1399"/>
            </a:lvl7pPr>
            <a:lvl8pPr marL="3200211" indent="0">
              <a:buNone/>
              <a:defRPr sz="1399"/>
            </a:lvl8pPr>
            <a:lvl9pPr marL="3657385" indent="0">
              <a:buNone/>
              <a:defRPr sz="13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06CFD-67C1-4D84-B818-9CEACD241254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67928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31900" y="2682875"/>
            <a:ext cx="7651750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36050" y="2682875"/>
            <a:ext cx="7653338" cy="63960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219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96314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079168" y="2352149"/>
            <a:ext cx="7945812" cy="6652858"/>
          </a:xfrm>
        </p:spPr>
        <p:txBody>
          <a:bodyPr/>
          <a:lstStyle>
            <a:lvl1pPr>
              <a:defRPr sz="2801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AD2F-E89A-425F-9DBB-B55D1FB6386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145675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3" y="403582"/>
            <a:ext cx="16128665" cy="168010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96312" y="2256141"/>
            <a:ext cx="7918652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96312" y="3196645"/>
            <a:ext cx="7918652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103858" y="2256141"/>
            <a:ext cx="7921119" cy="94050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2" indent="0">
              <a:buNone/>
              <a:defRPr sz="1999" b="1"/>
            </a:lvl2pPr>
            <a:lvl3pPr marL="914346" indent="0">
              <a:buNone/>
              <a:defRPr sz="1799" b="1"/>
            </a:lvl3pPr>
            <a:lvl4pPr marL="1371518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5" indent="0">
              <a:buNone/>
              <a:defRPr sz="1599" b="1"/>
            </a:lvl6pPr>
            <a:lvl7pPr marL="2743039" indent="0">
              <a:buNone/>
              <a:defRPr sz="1599" b="1"/>
            </a:lvl7pPr>
            <a:lvl8pPr marL="3200211" indent="0">
              <a:buNone/>
              <a:defRPr sz="1599" b="1"/>
            </a:lvl8pPr>
            <a:lvl9pPr marL="3657385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103858" y="3196645"/>
            <a:ext cx="7921119" cy="5808361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1879-C0A3-4F36-8B52-6FC45E3480B8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783485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5D38-8DAA-48B0-9154-F3774067B2A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075687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25"/>
            <a:ext cx="17921288" cy="100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5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5"/>
            <a:ext cx="17921288" cy="100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08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2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69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69" y="2522950"/>
            <a:ext cx="11186657" cy="6251749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95725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" y="1"/>
            <a:ext cx="17921288" cy="10075261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03862" y="4320232"/>
            <a:ext cx="14571032" cy="3312368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矩形 4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11773" y="1683381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chemeClr val="tx1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92085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836736" y="3240111"/>
            <a:ext cx="11908886" cy="5400601"/>
          </a:xfrm>
        </p:spPr>
        <p:txBody>
          <a:bodyPr/>
          <a:lstStyle>
            <a:lvl1pPr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936310" y="1151880"/>
            <a:ext cx="11186657" cy="1681163"/>
          </a:xfrm>
        </p:spPr>
        <p:txBody>
          <a:bodyPr/>
          <a:lstStyle>
            <a:lvl1pPr algn="r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770579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012258" y="3096096"/>
            <a:ext cx="13060956" cy="6552728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12258" y="1007864"/>
            <a:ext cx="11186657" cy="1681163"/>
          </a:xfrm>
        </p:spPr>
        <p:txBody>
          <a:bodyPr/>
          <a:lstStyle>
            <a:lvl1pPr algn="l">
              <a:defRPr sz="6599" b="0" u="none">
                <a:solidFill>
                  <a:srgbClr val="FF0000"/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4544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5075" y="536575"/>
            <a:ext cx="15455900" cy="19478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5075" y="2471738"/>
            <a:ext cx="7580313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5075" y="3683000"/>
            <a:ext cx="7580313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072563" y="2471738"/>
            <a:ext cx="7618412" cy="1211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072563" y="3683000"/>
            <a:ext cx="7618412" cy="5414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345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54895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6" y="-23913"/>
            <a:ext cx="17933245" cy="1010882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3" y="4482390"/>
            <a:ext cx="11987666" cy="540297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83780" y="2056557"/>
            <a:ext cx="11953329" cy="1681163"/>
          </a:xfrm>
        </p:spPr>
        <p:txBody>
          <a:bodyPr/>
          <a:lstStyle>
            <a:lvl1pPr algn="l">
              <a:defRPr sz="8000" b="0" u="none">
                <a:solidFill>
                  <a:srgbClr val="FF0066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34830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442" y="4482391"/>
            <a:ext cx="15875443" cy="5598234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" y="1655938"/>
            <a:ext cx="7232453" cy="165618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71499" eaLnBrk="1" hangingPunct="1"/>
            <a:endParaRPr lang="zh-TW" altLang="en-US" sz="20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54185" y="1676580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35833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0092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49183" y="3672161"/>
            <a:ext cx="14689890" cy="621320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149442" y="1367903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91635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14590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996297" y="3960192"/>
            <a:ext cx="14689890" cy="6120434"/>
          </a:xfrm>
        </p:spPr>
        <p:txBody>
          <a:bodyPr/>
          <a:lstStyle>
            <a:lvl1pPr algn="ctr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75869" y="1245427"/>
            <a:ext cx="14689631" cy="1681163"/>
          </a:xfrm>
        </p:spPr>
        <p:txBody>
          <a:bodyPr/>
          <a:lstStyle>
            <a:lvl1pPr algn="ctr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9863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16"/>
            <a:ext cx="17921288" cy="10125453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327796" y="2880072"/>
            <a:ext cx="14689890" cy="6840761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50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327796" y="863847"/>
            <a:ext cx="14689631" cy="1681163"/>
          </a:xfrm>
        </p:spPr>
        <p:txBody>
          <a:bodyPr/>
          <a:lstStyle>
            <a:lvl1pPr algn="l">
              <a:defRPr sz="8000" b="0" u="none">
                <a:solidFill>
                  <a:schemeClr val="tx2">
                    <a:lumMod val="10000"/>
                  </a:schemeClr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43769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" y="1"/>
            <a:ext cx="17927228" cy="10130055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183781" y="3396916"/>
            <a:ext cx="16057784" cy="6683710"/>
          </a:xfrm>
        </p:spPr>
        <p:txBody>
          <a:bodyPr/>
          <a:lstStyle>
            <a:lvl1pPr algn="l">
              <a:defRPr sz="7199">
                <a:solidFill>
                  <a:schemeClr val="tx1"/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304460" y="863847"/>
            <a:ext cx="9937103" cy="1681163"/>
          </a:xfrm>
        </p:spPr>
        <p:txBody>
          <a:bodyPr/>
          <a:lstStyle>
            <a:lvl1pPr algn="l">
              <a:defRPr sz="8000" b="0" u="none">
                <a:solidFill>
                  <a:schemeClr val="tx1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79468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21288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8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07" y="2"/>
            <a:ext cx="17972396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86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752"/>
            <a:ext cx="17937982" cy="10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02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938" y="404812"/>
            <a:ext cx="13608322" cy="1681163"/>
          </a:xfrm>
        </p:spPr>
        <p:txBody>
          <a:bodyPr/>
          <a:lstStyle>
            <a:lvl1pPr algn="l">
              <a:defRPr sz="5999">
                <a:solidFill>
                  <a:srgbClr val="C00000"/>
                </a:solidFill>
                <a:effectLst/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6939" y="2352675"/>
            <a:ext cx="14688442" cy="6651625"/>
          </a:xfrm>
        </p:spPr>
        <p:txBody>
          <a:bodyPr/>
          <a:lstStyle>
            <a:lvl1pPr marL="0" indent="0">
              <a:buNone/>
              <a:defRPr sz="5999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1pPr>
            <a:lvl2pPr marL="534955" indent="0">
              <a:buNone/>
              <a:defRPr sz="5400">
                <a:solidFill>
                  <a:srgbClr val="002060"/>
                </a:solidFill>
                <a:effectLst/>
                <a:latin typeface="華康中黑體" panose="020B0509000000000000" pitchFamily="49" charset="-120"/>
                <a:ea typeface="華康中黑體" panose="020B0509000000000000" pitchFamily="49" charset="-120"/>
              </a:defRPr>
            </a:lvl2pPr>
            <a:lvl3pPr marL="1071499" indent="0">
              <a:buNone/>
              <a:defRPr sz="48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3pPr>
            <a:lvl4pPr marL="160169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4pPr>
            <a:lvl5pPr marL="2139823" indent="0">
              <a:buNone/>
              <a:defRPr sz="4000">
                <a:solidFill>
                  <a:srgbClr val="00206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940" y="9190038"/>
            <a:ext cx="4178300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694D-E21C-4772-9C22-A58EF3653A5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400" y="9185275"/>
            <a:ext cx="5678489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880445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2909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6312" y="401805"/>
            <a:ext cx="5896396" cy="1708552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07526" y="401805"/>
            <a:ext cx="10017451" cy="8603201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96312" y="2110354"/>
            <a:ext cx="5896396" cy="6894650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685BB-BB89-476A-A1B3-CB09E5C7B56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2972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3641" y="7056440"/>
            <a:ext cx="10750797" cy="83382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13641" y="901392"/>
            <a:ext cx="10750797" cy="6048375"/>
          </a:xfrm>
        </p:spPr>
        <p:txBody>
          <a:bodyPr lIns="104915" tIns="52370" rIns="104915" bIns="52370"/>
          <a:lstStyle>
            <a:lvl1pPr marL="0" indent="0">
              <a:buNone/>
              <a:defRPr sz="3201"/>
            </a:lvl1pPr>
            <a:lvl2pPr marL="457172" indent="0">
              <a:buNone/>
              <a:defRPr sz="2801"/>
            </a:lvl2pPr>
            <a:lvl3pPr marL="914346" indent="0">
              <a:buNone/>
              <a:defRPr sz="2399"/>
            </a:lvl3pPr>
            <a:lvl4pPr marL="1371518" indent="0">
              <a:buNone/>
              <a:defRPr sz="1999"/>
            </a:lvl4pPr>
            <a:lvl5pPr marL="1828693" indent="0">
              <a:buNone/>
              <a:defRPr sz="1999"/>
            </a:lvl5pPr>
            <a:lvl6pPr marL="2285865" indent="0">
              <a:buNone/>
              <a:defRPr sz="1999"/>
            </a:lvl6pPr>
            <a:lvl7pPr marL="2743039" indent="0">
              <a:buNone/>
              <a:defRPr sz="1999"/>
            </a:lvl7pPr>
            <a:lvl8pPr marL="3200211" indent="0">
              <a:buNone/>
              <a:defRPr sz="1999"/>
            </a:lvl8pPr>
            <a:lvl9pPr marL="3657385" indent="0">
              <a:buNone/>
              <a:defRPr sz="1999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13641" y="7890267"/>
            <a:ext cx="10750797" cy="1182296"/>
          </a:xfrm>
        </p:spPr>
        <p:txBody>
          <a:bodyPr/>
          <a:lstStyle>
            <a:lvl1pPr marL="0" indent="0">
              <a:buNone/>
              <a:defRPr sz="1399"/>
            </a:lvl1pPr>
            <a:lvl2pPr marL="457172" indent="0">
              <a:buNone/>
              <a:defRPr sz="1199"/>
            </a:lvl2pPr>
            <a:lvl3pPr marL="914346" indent="0">
              <a:buNone/>
              <a:defRPr sz="1000"/>
            </a:lvl3pPr>
            <a:lvl4pPr marL="1371518" indent="0">
              <a:buNone/>
              <a:defRPr sz="900"/>
            </a:lvl4pPr>
            <a:lvl5pPr marL="1828693" indent="0">
              <a:buNone/>
              <a:defRPr sz="900"/>
            </a:lvl5pPr>
            <a:lvl6pPr marL="2285865" indent="0">
              <a:buNone/>
              <a:defRPr sz="900"/>
            </a:lvl6pPr>
            <a:lvl7pPr marL="2743039" indent="0">
              <a:buNone/>
              <a:defRPr sz="900"/>
            </a:lvl7pPr>
            <a:lvl8pPr marL="3200211" indent="0">
              <a:buNone/>
              <a:defRPr sz="900"/>
            </a:lvl8pPr>
            <a:lvl9pPr marL="365738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B72A2-B8F1-4395-BEE4-93F5450526CF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03733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609A4-1C65-455C-B026-8F8B97361EA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1859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992813" y="405359"/>
            <a:ext cx="4032166" cy="859964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96313" y="405359"/>
            <a:ext cx="11859457" cy="8599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01FEA-E94D-4106-A186-1ACD1879549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444165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4" y="926576"/>
            <a:ext cx="13442044" cy="1681163"/>
          </a:xfrm>
        </p:spPr>
        <p:txBody>
          <a:bodyPr/>
          <a:lstStyle>
            <a:lvl1pPr algn="l">
              <a:defRPr sz="7998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08" tIns="52366" rIns="104908" bIns="52366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29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4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5576271" y="431210"/>
            <a:ext cx="11186657" cy="1681163"/>
          </a:xfrm>
        </p:spPr>
        <p:txBody>
          <a:bodyPr/>
          <a:lstStyle>
            <a:lvl1pPr>
              <a:defRPr sz="5400" b="0" u="none">
                <a:solidFill>
                  <a:schemeClr val="accent5">
                    <a:lumMod val="75000"/>
                  </a:schemeClr>
                </a:solidFill>
                <a:effectLst/>
                <a:latin typeface="華康儷金黑" panose="020B0809000000000000" pitchFamily="49" charset="-120"/>
                <a:ea typeface="華康儷金黑" panose="020B08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5576271" y="2522949"/>
            <a:ext cx="11186657" cy="6251747"/>
          </a:xfrm>
        </p:spPr>
        <p:txBody>
          <a:bodyPr/>
          <a:lstStyle>
            <a:lvl1pPr>
              <a:defRPr sz="8800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759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9"/>
            <a:ext cx="17921288" cy="10101378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96403" y="9190038"/>
            <a:ext cx="4179451" cy="698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03C6-D029-4CEF-B2C6-8EBF710471F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6121282" y="9185275"/>
            <a:ext cx="5678724" cy="7000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346">
              <a:defRPr/>
            </a:pPr>
            <a:endParaRPr lang="en-US" altLang="zh-TW" sz="2299">
              <a:solidFill>
                <a:srgbClr val="FFFFFF"/>
              </a:solidFill>
              <a:latin typeface="Garamond"/>
              <a:ea typeface="新細明體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04150" y="2920945"/>
            <a:ext cx="13465496" cy="6933283"/>
          </a:xfrm>
        </p:spPr>
        <p:txBody>
          <a:bodyPr/>
          <a:lstStyle>
            <a:lvl1pPr algn="l">
              <a:defRPr sz="7199">
                <a:solidFill>
                  <a:schemeClr val="bg1">
                    <a:lumMod val="75000"/>
                  </a:schemeClr>
                </a:solidFill>
                <a:effectLst/>
                <a:latin typeface="華康粗圓體" panose="020F0709000000000000" pitchFamily="49" charset="-120"/>
                <a:ea typeface="華康粗圓體" panose="020F0709000000000000" pitchFamily="49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427602" y="926575"/>
            <a:ext cx="13442044" cy="1681163"/>
          </a:xfrm>
        </p:spPr>
        <p:txBody>
          <a:bodyPr/>
          <a:lstStyle>
            <a:lvl1pPr algn="l">
              <a:defRPr sz="8000" b="0" u="none">
                <a:solidFill>
                  <a:srgbClr val="002060"/>
                </a:solidFill>
                <a:effectLst/>
                <a:latin typeface="華康楷書體W7" panose="03000709000000000000" pitchFamily="65" charset="-120"/>
                <a:ea typeface="華康楷書體W7" panose="030007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" y="-22762"/>
            <a:ext cx="17921633" cy="1015288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0" tIns="52368" rIns="104910" bIns="5236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300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504825" indent="-4762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2pPr>
            <a:lvl3pPr marL="1009650" indent="-952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3pPr>
            <a:lvl4pPr marL="1514475" indent="-14287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4pPr>
            <a:lvl5pPr marL="2020888" indent="-192088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300" kern="1200">
                <a:solidFill>
                  <a:schemeClr val="tx1"/>
                </a:solidFill>
                <a:latin typeface="Garamond" panose="02020404030301010803" pitchFamily="18" charset="0"/>
                <a:ea typeface="新細明體" panose="02020500000000000000" pitchFamily="18" charset="-120"/>
                <a:cs typeface="+mn-cs"/>
              </a:defRPr>
            </a:lvl9pPr>
          </a:lstStyle>
          <a:p>
            <a:pPr defTabSz="914346">
              <a:defRPr/>
            </a:pPr>
            <a:fld id="{3BFB694D-E21C-4772-9C22-A58EF3653A5F}" type="slidenum">
              <a:rPr lang="en-US" altLang="zh-TW" sz="1299" smtClean="0">
                <a:solidFill>
                  <a:srgbClr val="FFFFFF"/>
                </a:solidFill>
              </a:rPr>
              <a:pPr defTabSz="914346">
                <a:defRPr/>
              </a:pPr>
              <a:t>‹#›</a:t>
            </a:fld>
            <a:endParaRPr lang="en-US" altLang="zh-TW" sz="129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7D888-E962-AE46-9EBF-662B2987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161" y="1648991"/>
            <a:ext cx="13440966" cy="3509551"/>
          </a:xfrm>
        </p:spPr>
        <p:txBody>
          <a:bodyPr anchor="b"/>
          <a:lstStyle>
            <a:lvl1pPr algn="ctr">
              <a:defRPr sz="11759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8C32AB-5EA9-3140-B020-1C3EB528B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0161" y="5295440"/>
            <a:ext cx="13440966" cy="2433040"/>
          </a:xfrm>
        </p:spPr>
        <p:txBody>
          <a:bodyPr/>
          <a:lstStyle>
            <a:lvl1pPr marL="0" indent="0" algn="ctr">
              <a:buNone/>
              <a:defRPr sz="4704"/>
            </a:lvl1pPr>
            <a:lvl2pPr marL="896066" indent="0" algn="ctr">
              <a:buNone/>
              <a:defRPr sz="3920"/>
            </a:lvl2pPr>
            <a:lvl3pPr marL="1792133" indent="0" algn="ctr">
              <a:buNone/>
              <a:defRPr sz="3528"/>
            </a:lvl3pPr>
            <a:lvl4pPr marL="2688199" indent="0" algn="ctr">
              <a:buNone/>
              <a:defRPr sz="3136"/>
            </a:lvl4pPr>
            <a:lvl5pPr marL="3584265" indent="0" algn="ctr">
              <a:buNone/>
              <a:defRPr sz="3136"/>
            </a:lvl5pPr>
            <a:lvl6pPr marL="4480331" indent="0" algn="ctr">
              <a:buNone/>
              <a:defRPr sz="3136"/>
            </a:lvl6pPr>
            <a:lvl7pPr marL="5376398" indent="0" algn="ctr">
              <a:buNone/>
              <a:defRPr sz="3136"/>
            </a:lvl7pPr>
            <a:lvl8pPr marL="6272464" indent="0" algn="ctr">
              <a:buNone/>
              <a:defRPr sz="3136"/>
            </a:lvl8pPr>
            <a:lvl9pPr marL="7168530" indent="0" algn="ctr">
              <a:buNone/>
              <a:defRPr sz="3136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55E548-DF12-354A-95B2-A9514653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2024/12/13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8D0EB3-374D-744F-8A43-36257179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1C4F37-5E6E-EF4D-9960-B2F0E03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29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34" Type="http://schemas.openxmlformats.org/officeDocument/2006/relationships/theme" Target="../theme/theme12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29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8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1031738-B08F-F741-8DC5-504347E8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2676FE-01E3-5140-B991-8223A3B3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63CA78-4C1C-4E41-A436-BCA89EA81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FC6F-055C-594D-8F2D-F46D33223140}" type="datetimeFigureOut">
              <a:rPr kumimoji="1" lang="zh-TW" altLang="en-US" smtClean="0"/>
              <a:t>2024/12/13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B76C40-2460-4B4C-9EC8-3E8BE3F0F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28E41A-BC5D-9447-8F48-A5F63446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424E4-DF98-424F-B857-DB9D97ADDF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49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032" y="269129"/>
            <a:ext cx="8064580" cy="1120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32" y="1568098"/>
            <a:ext cx="8064580" cy="44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32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61554" y="6228831"/>
            <a:ext cx="283753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1795" y="6228831"/>
            <a:ext cx="2090817" cy="357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7" r:id="rId1"/>
    <p:sldLayoutId id="2147488258" r:id="rId2"/>
    <p:sldLayoutId id="2147488259" r:id="rId3"/>
    <p:sldLayoutId id="2147488260" r:id="rId4"/>
    <p:sldLayoutId id="2147488261" r:id="rId5"/>
    <p:sldLayoutId id="2147488262" r:id="rId6"/>
    <p:sldLayoutId id="2147488263" r:id="rId7"/>
    <p:sldLayoutId id="2147488264" r:id="rId8"/>
    <p:sldLayoutId id="2147488265" r:id="rId9"/>
    <p:sldLayoutId id="2147488266" r:id="rId10"/>
    <p:sldLayoutId id="2147488267" r:id="rId11"/>
  </p:sldLayoutIdLst>
  <p:txStyles>
    <p:titleStyle>
      <a:lvl1pPr algn="ctr" defTabSz="896021" rtl="0" eaLnBrk="1" latinLnBrk="0" hangingPunct="1">
        <a:spcBef>
          <a:spcPct val="0"/>
        </a:spcBef>
        <a:buNone/>
        <a:defRPr sz="43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008" indent="-336008" algn="l" defTabSz="896021" rtl="0" eaLnBrk="1" latinLnBrk="0" hangingPunct="1">
        <a:spcBef>
          <a:spcPct val="20000"/>
        </a:spcBef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1pPr>
      <a:lvl2pPr marL="728017" indent="-280006" algn="l" defTabSz="896021" rtl="0" eaLnBrk="1" latinLnBrk="0" hangingPunct="1">
        <a:spcBef>
          <a:spcPct val="20000"/>
        </a:spcBef>
        <a:buFont typeface="Arial" pitchFamily="34" charset="0"/>
        <a:buChar char="–"/>
        <a:defRPr sz="2744" kern="1200">
          <a:solidFill>
            <a:schemeClr val="tx1"/>
          </a:solidFill>
          <a:latin typeface="+mn-lt"/>
          <a:ea typeface="+mn-ea"/>
          <a:cs typeface="+mn-cs"/>
        </a:defRPr>
      </a:lvl2pPr>
      <a:lvl3pPr marL="1120026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68036" indent="-224005" algn="l" defTabSz="896021" rtl="0" eaLnBrk="1" latinLnBrk="0" hangingPunct="1">
        <a:spcBef>
          <a:spcPct val="20000"/>
        </a:spcBef>
        <a:buFont typeface="Arial" pitchFamily="34" charset="0"/>
        <a:buChar char="–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46" indent="-224005" algn="l" defTabSz="896021" rtl="0" eaLnBrk="1" latinLnBrk="0" hangingPunct="1">
        <a:spcBef>
          <a:spcPct val="20000"/>
        </a:spcBef>
        <a:buFont typeface="Arial" pitchFamily="34" charset="0"/>
        <a:buChar char="»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6405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1206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36007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08087" indent="-224005" algn="l" defTabSz="896021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48010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9602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4403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79204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40051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68806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3607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584082" algn="l" defTabSz="896021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938" y="9190038"/>
            <a:ext cx="41783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6050" y="9185275"/>
            <a:ext cx="41783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314F88-7E19-4E1B-BDE4-472D97B96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17914938" cy="10067925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 sz="232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TW" altLang="en-US" sz="2321">
                <a:solidFill>
                  <a:srgbClr val="FFFFFF"/>
                </a:solidFill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938" y="404813"/>
            <a:ext cx="161274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400" y="9185275"/>
            <a:ext cx="567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2352675"/>
            <a:ext cx="16127412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736929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81" r:id="rId1"/>
    <p:sldLayoutId id="2147488282" r:id="rId2"/>
    <p:sldLayoutId id="2147488283" r:id="rId3"/>
    <p:sldLayoutId id="2147488284" r:id="rId4"/>
    <p:sldLayoutId id="2147488285" r:id="rId5"/>
    <p:sldLayoutId id="2147488286" r:id="rId6"/>
    <p:sldLayoutId id="2147488287" r:id="rId7"/>
    <p:sldLayoutId id="2147488288" r:id="rId8"/>
    <p:sldLayoutId id="2147488289" r:id="rId9"/>
    <p:sldLayoutId id="2147488290" r:id="rId10"/>
    <p:sldLayoutId id="2147488291" r:id="rId11"/>
    <p:sldLayoutId id="2147488292" r:id="rId12"/>
    <p:sldLayoutId id="2147488293" r:id="rId13"/>
    <p:sldLayoutId id="2147488294" r:id="rId14"/>
    <p:sldLayoutId id="2147488295" r:id="rId15"/>
    <p:sldLayoutId id="2147488296" r:id="rId16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1638" indent="-401638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+mn-cs"/>
              </a:rPr>
              <a:pPr marL="0" marR="0" lvl="0" indent="0" algn="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971228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98" r:id="rId1"/>
    <p:sldLayoutId id="2147488299" r:id="rId2"/>
    <p:sldLayoutId id="2147488300" r:id="rId3"/>
    <p:sldLayoutId id="2147488301" r:id="rId4"/>
    <p:sldLayoutId id="2147488302" r:id="rId5"/>
    <p:sldLayoutId id="2147488303" r:id="rId6"/>
    <p:sldLayoutId id="2147488304" r:id="rId7"/>
    <p:sldLayoutId id="2147488305" r:id="rId8"/>
    <p:sldLayoutId id="2147488306" r:id="rId9"/>
    <p:sldLayoutId id="2147488307" r:id="rId10"/>
    <p:sldLayoutId id="2147488308" r:id="rId11"/>
    <p:sldLayoutId id="2147488309" r:id="rId12"/>
    <p:sldLayoutId id="2147488310" r:id="rId13"/>
    <p:sldLayoutId id="2147488311" r:id="rId14"/>
    <p:sldLayoutId id="2147488312" r:id="rId15"/>
    <p:sldLayoutId id="2147488313" r:id="rId16"/>
    <p:sldLayoutId id="2147488314" r:id="rId17"/>
    <p:sldLayoutId id="2147488315" r:id="rId18"/>
    <p:sldLayoutId id="2147488316" r:id="rId19"/>
    <p:sldLayoutId id="2147488317" r:id="rId20"/>
    <p:sldLayoutId id="2147488318" r:id="rId21"/>
    <p:sldLayoutId id="2147488319" r:id="rId22"/>
    <p:sldLayoutId id="2147488320" r:id="rId23"/>
    <p:sldLayoutId id="2147488321" r:id="rId24"/>
    <p:sldLayoutId id="2147488322" r:id="rId25"/>
    <p:sldLayoutId id="2147488323" r:id="rId26"/>
    <p:sldLayoutId id="2147488324" r:id="rId27"/>
    <p:sldLayoutId id="2147488325" r:id="rId28"/>
    <p:sldLayoutId id="2147488326" r:id="rId29"/>
    <p:sldLayoutId id="2147488327" r:id="rId30"/>
    <p:sldLayoutId id="2147488328" r:id="rId31"/>
    <p:sldLayoutId id="2147488329" r:id="rId32"/>
    <p:sldLayoutId id="2147488330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96313" y="9189904"/>
            <a:ext cx="4180316" cy="69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4660" y="9184570"/>
            <a:ext cx="418031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D7989D-B1A4-47BD-B94E-F96CA658DC83}" type="slidenum">
              <a:rPr kumimoji="0" lang="en-US" altLang="zh-TW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7913881" cy="10068180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8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32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anose="02020404030301010803" pitchFamily="18" charset="0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2 h 1906"/>
                <a:gd name="T4" fmla="*/ 6992 w 5740"/>
                <a:gd name="T5" fmla="*/ 22 h 1906"/>
                <a:gd name="T6" fmla="*/ 699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896312" y="405358"/>
            <a:ext cx="16128665" cy="16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21091" y="9184570"/>
            <a:ext cx="5679108" cy="7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300">
                <a:solidFill>
                  <a:srgbClr val="FFFFFF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312" y="2352147"/>
            <a:ext cx="16128665" cy="66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931421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02" r:id="rId1"/>
    <p:sldLayoutId id="2147488403" r:id="rId2"/>
    <p:sldLayoutId id="2147488404" r:id="rId3"/>
    <p:sldLayoutId id="2147488405" r:id="rId4"/>
    <p:sldLayoutId id="2147488406" r:id="rId5"/>
    <p:sldLayoutId id="2147488407" r:id="rId6"/>
    <p:sldLayoutId id="2147488408" r:id="rId7"/>
    <p:sldLayoutId id="2147488409" r:id="rId8"/>
    <p:sldLayoutId id="2147488410" r:id="rId9"/>
    <p:sldLayoutId id="2147488411" r:id="rId10"/>
    <p:sldLayoutId id="2147488412" r:id="rId11"/>
    <p:sldLayoutId id="2147488413" r:id="rId12"/>
    <p:sldLayoutId id="2147488414" r:id="rId13"/>
    <p:sldLayoutId id="2147488415" r:id="rId14"/>
    <p:sldLayoutId id="2147488416" r:id="rId15"/>
    <p:sldLayoutId id="2147488417" r:id="rId16"/>
  </p:sldLayoutIdLst>
  <p:txStyles>
    <p:titleStyle>
      <a:lvl1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0260" rtl="0" eaLnBrk="0" fontAlgn="base" hangingPunct="0">
        <a:spcBef>
          <a:spcPct val="0"/>
        </a:spcBef>
        <a:spcAft>
          <a:spcPct val="0"/>
        </a:spcAft>
        <a:defRPr kumimoji="1" sz="504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1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63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44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25" algn="ctr" defTabSz="107151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400015" indent="-400015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696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5809" indent="-330678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248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6937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33" indent="-264899" algn="l" defTabSz="107026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5420" indent="-266676" algn="l" defTabSz="107026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32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13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94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75" indent="-266689" algn="l" defTabSz="107151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8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5C72-BED2-284A-865D-D59AEBAE310D}" type="datetimeFigureOut">
              <a:rPr kumimoji="1" lang="zh-TW" altLang="en-US" smtClean="0"/>
              <a:t>2024/12/13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F656-BDC2-C74F-9B7A-68C3610B5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35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1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31900" y="536575"/>
            <a:ext cx="15457488" cy="1947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31900" y="2682875"/>
            <a:ext cx="15457488" cy="639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31900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A399-2091-4D92-9DA1-4A9B4CDD509E}" type="datetimeFigureOut">
              <a:rPr lang="zh-TW" altLang="en-US" smtClean="0"/>
              <a:t>2024/12/13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5935663" y="9344025"/>
            <a:ext cx="6049962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2657138" y="9344025"/>
            <a:ext cx="4032250" cy="536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9265-F8BB-4B58-BB48-2A18AB51F7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8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5" r:id="rId1"/>
    <p:sldLayoutId id="2147487316" r:id="rId2"/>
    <p:sldLayoutId id="2147487317" r:id="rId3"/>
    <p:sldLayoutId id="2147487318" r:id="rId4"/>
    <p:sldLayoutId id="2147487319" r:id="rId5"/>
    <p:sldLayoutId id="2147487320" r:id="rId6"/>
    <p:sldLayoutId id="2147487321" r:id="rId7"/>
    <p:sldLayoutId id="2147487322" r:id="rId8"/>
    <p:sldLayoutId id="2147487323" r:id="rId9"/>
    <p:sldLayoutId id="2147487324" r:id="rId10"/>
    <p:sldLayoutId id="21474873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75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75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28657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62" r:id="rId1"/>
    <p:sldLayoutId id="2147487363" r:id="rId2"/>
    <p:sldLayoutId id="2147487364" r:id="rId3"/>
    <p:sldLayoutId id="2147487365" r:id="rId4"/>
    <p:sldLayoutId id="2147487366" r:id="rId5"/>
    <p:sldLayoutId id="2147487367" r:id="rId6"/>
    <p:sldLayoutId id="2147487368" r:id="rId7"/>
    <p:sldLayoutId id="2147487369" r:id="rId8"/>
    <p:sldLayoutId id="2147487370" r:id="rId9"/>
    <p:sldLayoutId id="2147487371" r:id="rId10"/>
    <p:sldLayoutId id="2147487372" r:id="rId11"/>
    <p:sldLayoutId id="2147487373" r:id="rId12"/>
    <p:sldLayoutId id="2147487374" r:id="rId13"/>
    <p:sldLayoutId id="2147487375" r:id="rId14"/>
    <p:sldLayoutId id="2147487376" r:id="rId15"/>
    <p:sldLayoutId id="2147487377" r:id="rId16"/>
    <p:sldLayoutId id="2147487378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67683-7B27-4D03-9227-FCFD638A9A1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400"/>
            <a:ext cx="17883402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3744000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056845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37" r:id="rId1"/>
    <p:sldLayoutId id="2147487438" r:id="rId2"/>
    <p:sldLayoutId id="2147487439" r:id="rId3"/>
    <p:sldLayoutId id="2147487440" r:id="rId4"/>
    <p:sldLayoutId id="2147487441" r:id="rId5"/>
    <p:sldLayoutId id="2147487442" r:id="rId6"/>
    <p:sldLayoutId id="2147487443" r:id="rId7"/>
    <p:sldLayoutId id="2147487444" r:id="rId8"/>
    <p:sldLayoutId id="2147487445" r:id="rId9"/>
    <p:sldLayoutId id="2147487446" r:id="rId10"/>
    <p:sldLayoutId id="2147487447" r:id="rId11"/>
    <p:sldLayoutId id="2147487448" r:id="rId12"/>
    <p:sldLayoutId id="2147487449" r:id="rId13"/>
    <p:sldLayoutId id="2147487450" r:id="rId14"/>
    <p:sldLayoutId id="2147487451" r:id="rId15"/>
    <p:sldLayoutId id="2147487452" r:id="rId16"/>
    <p:sldLayoutId id="2147487453" r:id="rId17"/>
    <p:sldLayoutId id="2147487454" r:id="rId18"/>
    <p:sldLayoutId id="2147487455" r:id="rId19"/>
    <p:sldLayoutId id="2147487456" r:id="rId20"/>
    <p:sldLayoutId id="2147487457" r:id="rId21"/>
    <p:sldLayoutId id="2147487458" r:id="rId22"/>
    <p:sldLayoutId id="2147487459" r:id="rId23"/>
    <p:sldLayoutId id="2147487460" r:id="rId24"/>
    <p:sldLayoutId id="2147487461" r:id="rId25"/>
    <p:sldLayoutId id="2147487462" r:id="rId26"/>
    <p:sldLayoutId id="2147487463" r:id="rId27"/>
    <p:sldLayoutId id="2147487464" r:id="rId28"/>
    <p:sldLayoutId id="2147487465" r:id="rId29"/>
    <p:sldLayoutId id="2147487466" r:id="rId30"/>
    <p:sldLayoutId id="2147487467" r:id="rId31"/>
    <p:sldLayoutId id="2147487468" r:id="rId32"/>
    <p:sldLayoutId id="2147487469" r:id="rId33"/>
    <p:sldLayoutId id="2147487470" r:id="rId34"/>
  </p:sldLayoutIdLst>
  <p:hf hdr="0" ftr="0" dt="0"/>
  <p:txStyles>
    <p:titleStyle>
      <a:lvl1pPr algn="ctr" defTabSz="1071563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63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defTabSz="1071563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6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75" indent="-331788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63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900" indent="-265113" algn="l" defTabSz="10715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650" indent="-266700" algn="l" defTabSz="1071563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8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10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2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450" indent="-266700" algn="l" defTabSz="1071563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46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  <a:ea typeface="新細明體"/>
              </a:rPr>
              <a:pPr defTabSz="914346">
                <a:defRPr/>
              </a:pPr>
              <a:t>‹#›</a:t>
            </a:fld>
            <a:endParaRPr lang="en-US" altLang="zh-TW" dirty="0">
              <a:solidFill>
                <a:srgbClr val="FFFFFF"/>
              </a:solidFill>
              <a:ea typeface="新細明體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" y="32402"/>
            <a:ext cx="17883401" cy="1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" y="3744002"/>
            <a:ext cx="17883401" cy="625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109945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  <p:sldLayoutId id="2147487568" r:id="rId15"/>
    <p:sldLayoutId id="2147487569" r:id="rId16"/>
    <p:sldLayoutId id="2147487570" r:id="rId17"/>
    <p:sldLayoutId id="2147487571" r:id="rId18"/>
    <p:sldLayoutId id="2147487572" r:id="rId19"/>
    <p:sldLayoutId id="2147487573" r:id="rId20"/>
    <p:sldLayoutId id="2147487574" r:id="rId21"/>
    <p:sldLayoutId id="2147487575" r:id="rId22"/>
    <p:sldLayoutId id="2147487576" r:id="rId23"/>
    <p:sldLayoutId id="2147487577" r:id="rId24"/>
    <p:sldLayoutId id="2147487578" r:id="rId25"/>
    <p:sldLayoutId id="2147487579" r:id="rId26"/>
    <p:sldLayoutId id="2147487580" r:id="rId27"/>
    <p:sldLayoutId id="2147487581" r:id="rId28"/>
    <p:sldLayoutId id="2147487582" r:id="rId29"/>
    <p:sldLayoutId id="2147487583" r:id="rId30"/>
    <p:sldLayoutId id="2147487584" r:id="rId31"/>
    <p:sldLayoutId id="2147487585" r:id="rId32"/>
    <p:sldLayoutId id="2147487586" r:id="rId33"/>
  </p:sldLayoutIdLst>
  <p:hf hdr="0" ftr="0" dt="0"/>
  <p:txStyles>
    <p:titleStyle>
      <a:lvl1pPr algn="ctr" defTabSz="1071499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全字庫正楷體" panose="03000500000000000000" pitchFamily="66" charset="-120"/>
        </a:defRPr>
      </a:lvl1pPr>
      <a:lvl2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499" rtl="0" eaLnBrk="0" fontAlgn="base" hangingPunct="0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2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46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18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693" algn="ctr" defTabSz="1071499" rtl="0" fontAlgn="base">
        <a:spcBef>
          <a:spcPct val="0"/>
        </a:spcBef>
        <a:spcAft>
          <a:spcPct val="0"/>
        </a:spcAft>
        <a:defRPr kumimoji="1" sz="51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499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5" indent="-33176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84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89" indent="-265098" algn="l" defTabSz="1071499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08" indent="-266684" algn="l" defTabSz="1071499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80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55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27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01" indent="-266684" algn="l" defTabSz="1071499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299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9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5" algn="l" defTabSz="9143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4B35EDD-37A3-2C48-B8D2-A3F683EF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089" y="538258"/>
            <a:ext cx="15457111" cy="194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68BF3D-B74F-654F-A6CB-090C835B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089" y="2685056"/>
            <a:ext cx="15457111" cy="6393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A08AD-6683-8E43-A944-BE7BE1E0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2088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C1175C72-BED2-284A-865D-D59AEBAE310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2024/12/13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0F0546-67D5-F945-973C-270F5A43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27" y="9343248"/>
            <a:ext cx="6048435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90150E-AE35-FA45-A2E4-7DD6CE22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56910" y="9343248"/>
            <a:ext cx="4032290" cy="538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fld id="{1EBFF656-BDC2-C74F-9B7A-68C3610B58D9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4409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1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</p:sldLayoutIdLst>
  <p:txStyles>
    <p:titleStyle>
      <a:lvl1pPr algn="l" defTabSz="1792133" rtl="0" eaLnBrk="1" latinLnBrk="0" hangingPunct="1">
        <a:lnSpc>
          <a:spcPct val="90000"/>
        </a:lnSpc>
        <a:spcBef>
          <a:spcPct val="0"/>
        </a:spcBef>
        <a:buNone/>
        <a:defRPr sz="86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792133" rtl="0" eaLnBrk="1" latinLnBrk="0" hangingPunct="1">
        <a:lnSpc>
          <a:spcPct val="90000"/>
        </a:lnSpc>
        <a:spcBef>
          <a:spcPts val="1960"/>
        </a:spcBef>
        <a:buFont typeface="Arial" panose="020B0604020202020204" pitchFamily="34" charset="0"/>
        <a:buChar char="•"/>
        <a:defRPr sz="5488" kern="1200">
          <a:solidFill>
            <a:schemeClr val="tx1"/>
          </a:solidFill>
          <a:latin typeface="+mn-lt"/>
          <a:ea typeface="+mn-ea"/>
          <a:cs typeface="+mn-cs"/>
        </a:defRPr>
      </a:lvl1pPr>
      <a:lvl2pPr marL="1344099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2pPr>
      <a:lvl3pPr marL="2240166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3136232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4032298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928365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824431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720497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616563" indent="-448033" algn="l" defTabSz="1792133" rtl="0" eaLnBrk="1" latinLnBrk="0" hangingPunct="1">
        <a:lnSpc>
          <a:spcPct val="90000"/>
        </a:lnSpc>
        <a:spcBef>
          <a:spcPts val="980"/>
        </a:spcBef>
        <a:buFont typeface="Arial" panose="020B0604020202020204" pitchFamily="34" charset="0"/>
        <a:buChar char="•"/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1pPr>
      <a:lvl2pPr marL="896066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2pPr>
      <a:lvl3pPr marL="1792133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3pPr>
      <a:lvl4pPr marL="2688199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4pPr>
      <a:lvl5pPr marL="3584265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5pPr>
      <a:lvl6pPr marL="4480331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6pPr>
      <a:lvl7pPr marL="5376398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7pPr>
      <a:lvl8pPr marL="6272464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8pPr>
      <a:lvl9pPr marL="7168530" algn="l" defTabSz="1792133" rtl="0" eaLnBrk="1" latinLnBrk="0" hangingPunct="1">
        <a:defRPr sz="3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67683-7B27-4D03-9227-FCFD638A9A1D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6316047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837" r:id="rId1"/>
    <p:sldLayoutId id="2147487838" r:id="rId2"/>
    <p:sldLayoutId id="2147487839" r:id="rId3"/>
    <p:sldLayoutId id="2147487840" r:id="rId4"/>
    <p:sldLayoutId id="2147487841" r:id="rId5"/>
    <p:sldLayoutId id="2147487842" r:id="rId6"/>
    <p:sldLayoutId id="2147487843" r:id="rId7"/>
    <p:sldLayoutId id="2147487844" r:id="rId8"/>
    <p:sldLayoutId id="2147487845" r:id="rId9"/>
    <p:sldLayoutId id="2147487846" r:id="rId10"/>
    <p:sldLayoutId id="2147487847" r:id="rId11"/>
    <p:sldLayoutId id="2147487848" r:id="rId12"/>
    <p:sldLayoutId id="2147487849" r:id="rId13"/>
    <p:sldLayoutId id="2147487850" r:id="rId14"/>
    <p:sldLayoutId id="2147487851" r:id="rId15"/>
    <p:sldLayoutId id="2147487852" r:id="rId16"/>
    <p:sldLayoutId id="2147487853" r:id="rId17"/>
  </p:sldLayoutIdLst>
  <p:hf hdr="0" ftr="0" dt="0"/>
  <p:txStyles>
    <p:titleStyle>
      <a:lvl1pPr algn="ctr" defTabSz="1071534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34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87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75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62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51" algn="ctr" defTabSz="1071534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34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52" indent="-331778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226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849" indent="-265105" algn="l" defTabSz="1071534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85" indent="-266693" algn="l" defTabSz="1071534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772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960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147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336" indent="-266693" algn="l" defTabSz="1071534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5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2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9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6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13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1" algn="l" defTabSz="91437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45434" y="9185275"/>
            <a:ext cx="41794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99">
                <a:latin typeface="Arial" panose="020B0604020202020204" pitchFamily="34" charset="0"/>
              </a:defRPr>
            </a:lvl1pPr>
          </a:lstStyle>
          <a:p>
            <a:pPr defTabSz="914350">
              <a:defRPr/>
            </a:pPr>
            <a:fld id="{6A267683-7B27-4D03-9227-FCFD638A9A1D}" type="slidenum">
              <a:rPr lang="en-US" altLang="zh-TW" smtClean="0">
                <a:solidFill>
                  <a:srgbClr val="FFFFFF"/>
                </a:solidFill>
              </a:rPr>
              <a:pPr defTabSz="914350"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32399"/>
            <a:ext cx="1788340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" y="3744001"/>
            <a:ext cx="17883401" cy="625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911" tIns="52368" rIns="104911" bIns="52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</p:txBody>
      </p:sp>
    </p:spTree>
    <p:extLst>
      <p:ext uri="{BB962C8B-B14F-4D97-AF65-F5344CB8AC3E}">
        <p14:creationId xmlns:p14="http://schemas.microsoft.com/office/powerpoint/2010/main" val="32064669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96" r:id="rId1"/>
    <p:sldLayoutId id="2147488097" r:id="rId2"/>
    <p:sldLayoutId id="2147488098" r:id="rId3"/>
    <p:sldLayoutId id="2147488099" r:id="rId4"/>
    <p:sldLayoutId id="2147488100" r:id="rId5"/>
    <p:sldLayoutId id="2147488101" r:id="rId6"/>
    <p:sldLayoutId id="2147488102" r:id="rId7"/>
    <p:sldLayoutId id="2147488103" r:id="rId8"/>
    <p:sldLayoutId id="2147488104" r:id="rId9"/>
    <p:sldLayoutId id="2147488105" r:id="rId10"/>
    <p:sldLayoutId id="2147488106" r:id="rId11"/>
    <p:sldLayoutId id="2147488107" r:id="rId12"/>
    <p:sldLayoutId id="2147488108" r:id="rId13"/>
    <p:sldLayoutId id="2147488109" r:id="rId14"/>
    <p:sldLayoutId id="2147488110" r:id="rId15"/>
    <p:sldLayoutId id="2147488111" r:id="rId16"/>
    <p:sldLayoutId id="2147488112" r:id="rId17"/>
  </p:sldLayoutIdLst>
  <p:hf hdr="0" ftr="0" dt="0"/>
  <p:txStyles>
    <p:titleStyle>
      <a:lvl1pPr algn="ctr" defTabSz="1071506" rtl="0" eaLnBrk="0" fontAlgn="base" hangingPunct="0">
        <a:spcBef>
          <a:spcPct val="0"/>
        </a:spcBef>
        <a:spcAft>
          <a:spcPct val="0"/>
        </a:spcAft>
        <a:defRPr kumimoji="1" sz="4410" b="1" u="sng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defTabSz="1071506" rtl="0" eaLnBrk="0" fontAlgn="base" hangingPunct="0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174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350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525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701" algn="ctr" defTabSz="1071506" rtl="0" fontAlgn="base">
        <a:spcBef>
          <a:spcPct val="0"/>
        </a:spcBef>
        <a:spcAft>
          <a:spcPct val="0"/>
        </a:spcAft>
        <a:defRPr kumimoji="1" sz="5101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0" indent="0" algn="ctr" defTabSz="1071506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None/>
        <a:defRPr kumimoji="1" sz="9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866728" indent="-331770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3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33819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866798" indent="-265098" algn="l" defTabSz="1071506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406520" indent="-266685" algn="l" defTabSz="1071506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86369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3320870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778044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4235221" indent="-266685" algn="l" defTabSz="1071506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5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1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2" algn="l" defTabSz="91435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9DBBEFB-B83E-4209-B5B0-AAE07953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9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103C6-D029-4CEF-B2C6-8EBF710471F5}" type="slidenum">
              <a:rPr kumimoji="0" lang="en-US" altLang="zh-TW" sz="12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34" y="2520058"/>
            <a:ext cx="16201640" cy="7560517"/>
          </a:xfrm>
        </p:spPr>
        <p:txBody>
          <a:bodyPr/>
          <a:lstStyle/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願主祝福你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r>
              <a:rPr lang="zh-TW" altLang="en-US" sz="10999" dirty="0">
                <a:solidFill>
                  <a:srgbClr val="7030A0"/>
                </a:solidFill>
                <a:latin typeface="思源宋體 Heavy" panose="02020900000000000000" pitchFamily="18" charset="-120"/>
                <a:ea typeface="思源宋體 Heavy" panose="02020900000000000000" pitchFamily="18" charset="-120"/>
              </a:rPr>
              <a:t>天天經歷神的恩典</a:t>
            </a: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  <a:p>
            <a:pPr>
              <a:lnSpc>
                <a:spcPct val="50000"/>
              </a:lnSpc>
            </a:pPr>
            <a:endParaRPr lang="en-US" altLang="zh-TW" sz="10999" dirty="0">
              <a:solidFill>
                <a:srgbClr val="7030A0"/>
              </a:solidFill>
              <a:latin typeface="思源宋體 Heavy" panose="02020900000000000000" pitchFamily="18" charset="-120"/>
              <a:ea typeface="思源宋體 Heavy" panose="02020900000000000000" pitchFamily="18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23911" y="215823"/>
            <a:ext cx="14689487" cy="168114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184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6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5C461-0801-40D5-BA7C-7244687358BD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374DD6F-305A-4E2B-9A18-C245541371B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414654-6842-465A-9331-7D53C8C1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34EE87F-8973-40F1-A2CB-622EF8494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6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9720A-A3CF-4D16-8124-339572C981F3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8ADB74-C4A7-4297-BDB5-E226AA48570F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011642-FFBA-4AD1-9F8B-27D6C0EC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726B1-2572-484D-8F41-F391D96B1EE4}" type="slidenum">
              <a:rPr kumimoji="0" lang="en-US" altLang="zh-TW" sz="12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599A4D4-9D5E-4017-A903-FB25A4316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6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FB694D-E21C-4772-9C22-A58EF3653A5F}" type="slidenum">
              <a:rPr kumimoji="0" lang="en-US" altLang="zh-TW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4220" y="272158"/>
            <a:ext cx="12564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27000" h="127000"/>
              <a:bevelB w="127000" h="127000" prst="coolSlant"/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培育營會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課程開始報名囉</a:t>
            </a:r>
            <a:r>
              <a:rPr kumimoji="1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</a:t>
            </a:r>
          </a:p>
        </p:txBody>
      </p:sp>
      <p:sp>
        <p:nvSpPr>
          <p:cNvPr id="2" name="矩形 1"/>
          <p:cNvSpPr/>
          <p:nvPr/>
        </p:nvSpPr>
        <p:spPr>
          <a:xfrm>
            <a:off x="5144220" y="1439913"/>
            <a:ext cx="12777068" cy="981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E1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生命更新營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(12/22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1/11(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)-1/12(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母堂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B1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★成長班 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(1/12</a:t>
            </a:r>
            <a:r>
              <a:rPr kumimoji="1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報名截止</a:t>
            </a:r>
            <a:r>
              <a:rPr kumimoji="1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2/15-5/3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六早班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地點</a:t>
            </a:r>
            <a:r>
              <a:rPr kumimoji="1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1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highlight>
                  <a:srgbClr val="FFFF0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頂溪福音中心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highlight>
                <a:srgbClr val="FFFF0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請透過 永和禮拜堂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line@『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報名課程</a:t>
            </a:r>
            <a:r>
              <a:rPr kumimoji="1" lang="en-US" altLang="zh-TW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』</a:t>
            </a:r>
            <a:r>
              <a:rPr kumimoji="1" lang="zh-TW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報名</a:t>
            </a:r>
            <a:endParaRPr kumimoji="1" lang="en-US" altLang="zh-TW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未曾用系統報名過課程者，請先至官方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line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註冊後再開始報名</a:t>
            </a:r>
          </a:p>
          <a:p>
            <a:pPr marL="3048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註冊時，請使用您的真實姓名和行動電話註冊，勿使用英文名或匿名等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A886E0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1" lang="zh-TW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A886E0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4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639880-3206-4FE8-910A-5DB492860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23740" y="3168104"/>
            <a:ext cx="16633848" cy="6912521"/>
          </a:xfrm>
          <a:effectLst>
            <a:outerShdw blurRad="508000" dist="50800" dir="5400000" algn="ctr" rotWithShape="0">
              <a:schemeClr val="tx1"/>
            </a:outerShdw>
          </a:effectLst>
        </p:spPr>
        <p:txBody>
          <a:bodyPr/>
          <a:lstStyle/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如需本年度奉獻收據抵稅者，</a:t>
            </a:r>
            <a:endParaRPr lang="en-US" altLang="zh-TW" sz="9200" b="1" dirty="0">
              <a:solidFill>
                <a:schemeClr val="bg1"/>
              </a:solidFill>
              <a:effectLst/>
              <a:ea typeface="標楷體" pitchFamily="65" charset="-120"/>
            </a:endParaRPr>
          </a:p>
          <a:p>
            <a:pPr marL="0" indent="0" defTabSz="1071519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包含實體奉獻、</a:t>
            </a:r>
            <a:r>
              <a:rPr lang="en-US" altLang="zh-TW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LINE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系統奉獻及銀行奉獻，請於</a:t>
            </a:r>
            <a:r>
              <a:rPr lang="en-US" altLang="zh-TW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12/22</a:t>
            </a:r>
            <a:r>
              <a:rPr lang="zh-TW" altLang="en-US" sz="9200" b="1" dirty="0">
                <a:solidFill>
                  <a:srgbClr val="FF0000"/>
                </a:solidFill>
                <a:effectLst/>
                <a:ea typeface="標楷體" pitchFamily="65" charset="-120"/>
              </a:rPr>
              <a:t>（日）</a:t>
            </a:r>
            <a:r>
              <a:rPr lang="zh-TW" altLang="en-US" sz="9200" b="1" dirty="0">
                <a:solidFill>
                  <a:schemeClr val="bg1"/>
                </a:solidFill>
                <a:effectLst/>
                <a:ea typeface="標楷體" pitchFamily="65" charset="-120"/>
              </a:rPr>
              <a:t>含前奉獻完畢，逾期則開立明年度奉獻收據。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-12409" y="1439912"/>
            <a:ext cx="7892933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  </a:t>
            </a:r>
            <a:r>
              <a:rPr kumimoji="1" lang="en-US" altLang="zh-TW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2024</a:t>
            </a:r>
            <a:r>
              <a:rPr kumimoji="1" lang="zh-TW" altLang="en-US" sz="8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標楷體" pitchFamily="65" charset="-120"/>
                <a:cs typeface="+mn-cs"/>
              </a:rPr>
              <a:t>年奉獻收據</a:t>
            </a:r>
          </a:p>
        </p:txBody>
      </p:sp>
    </p:spTree>
    <p:extLst>
      <p:ext uri="{BB962C8B-B14F-4D97-AF65-F5344CB8AC3E}">
        <p14:creationId xmlns:p14="http://schemas.microsoft.com/office/powerpoint/2010/main" val="77223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3EBCD5-7BDF-4108-AE92-80B9960D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FC0EB7-B50F-41AC-ADAE-B7E11B6F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" y="0"/>
            <a:ext cx="17921111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4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B5F60D-0307-104C-9D55-4A4DCC7F344C}"/>
              </a:ext>
            </a:extLst>
          </p:cNvPr>
          <p:cNvSpPr txBox="1"/>
          <p:nvPr/>
        </p:nvSpPr>
        <p:spPr>
          <a:xfrm>
            <a:off x="3009581" y="8124608"/>
            <a:ext cx="2957015" cy="12988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920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永和禮拜堂主日歡慶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540BE73-221B-9640-AEE2-D7B3CFA0B571}"/>
              </a:ext>
            </a:extLst>
          </p:cNvPr>
          <p:cNvSpPr txBox="1"/>
          <p:nvPr/>
        </p:nvSpPr>
        <p:spPr>
          <a:xfrm>
            <a:off x="355444" y="7913486"/>
            <a:ext cx="3257052" cy="172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10583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12</a:t>
            </a:r>
            <a:r>
              <a:rPr kumimoji="0" lang="zh-CN" altLang="en-US" sz="9408" b="1" dirty="0">
                <a:solidFill>
                  <a:prstClr val="white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月</a:t>
            </a:r>
            <a:endParaRPr kumimoji="0" lang="zh-TW" altLang="en-US" sz="9408" b="1" dirty="0">
              <a:solidFill>
                <a:prstClr val="white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7122F8A-A062-8CFF-B437-9CFEA4D0DBF9}"/>
              </a:ext>
            </a:extLst>
          </p:cNvPr>
          <p:cNvSpPr/>
          <p:nvPr/>
        </p:nvSpPr>
        <p:spPr>
          <a:xfrm>
            <a:off x="772908" y="627295"/>
            <a:ext cx="89604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91D844-118B-D0C6-09FD-FFB6E70A6E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5664852" y="8003497"/>
            <a:ext cx="1749280" cy="162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FB66CEC-12E0-CF15-AB3F-1CB790BC2873}"/>
              </a:ext>
            </a:extLst>
          </p:cNvPr>
          <p:cNvSpPr txBox="1"/>
          <p:nvPr/>
        </p:nvSpPr>
        <p:spPr>
          <a:xfrm>
            <a:off x="14837923" y="152000"/>
            <a:ext cx="2747675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4409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2646" dirty="0">
                <a:solidFill>
                  <a:prstClr val="white"/>
                </a:solidFill>
                <a:latin typeface="Calibri" panose="020F0502020204030204"/>
              </a:rPr>
              <a:t>Photo by Adobe AI</a:t>
            </a:r>
            <a:endParaRPr lang="zh-TW" altLang="en-US" sz="2646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B5D26A-1301-C9C5-FBA9-E5566BF73A8D}"/>
              </a:ext>
            </a:extLst>
          </p:cNvPr>
          <p:cNvSpPr txBox="1"/>
          <p:nvPr/>
        </p:nvSpPr>
        <p:spPr>
          <a:xfrm>
            <a:off x="897613" y="446219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12/22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唐雪菁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聖誕特會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-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禮物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4ABBB-7124-37C8-2FB4-987E8001FDB2}"/>
              </a:ext>
            </a:extLst>
          </p:cNvPr>
          <p:cNvSpPr/>
          <p:nvPr/>
        </p:nvSpPr>
        <p:spPr>
          <a:xfrm>
            <a:off x="743126" y="6176983"/>
            <a:ext cx="99360" cy="152309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44019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 sz="2646">
              <a:solidFill>
                <a:srgbClr val="F0FF9A"/>
              </a:solidFill>
              <a:highlight>
                <a:srgbClr val="FFFF00"/>
              </a:highlight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83604F-BABE-2B24-586F-F11023EBC892}"/>
              </a:ext>
            </a:extLst>
          </p:cNvPr>
          <p:cNvSpPr txBox="1"/>
          <p:nvPr/>
        </p:nvSpPr>
        <p:spPr>
          <a:xfrm>
            <a:off x="832491" y="5904721"/>
            <a:ext cx="8643128" cy="19020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4401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6272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12/29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                </a:t>
            </a:r>
            <a:r>
              <a:rPr kumimoji="0" lang="en-US" altLang="zh-TW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  <a:cs typeface="Arial" charset="0"/>
              </a:rPr>
              <a:t>   </a:t>
            </a:r>
            <a:r>
              <a:rPr kumimoji="0" lang="zh-TW" altLang="en-US" sz="5488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徐延政觀察、解釋、應用</a:t>
            </a:r>
            <a:endParaRPr kumimoji="0" lang="en-US" altLang="zh-TW" sz="5488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890194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715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91273</TotalTime>
  <Words>190</Words>
  <Application>Microsoft Office PowerPoint</Application>
  <PresentationFormat>自訂</PresentationFormat>
  <Paragraphs>27</Paragraphs>
  <Slides>11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11</vt:i4>
      </vt:variant>
    </vt:vector>
  </HeadingPairs>
  <TitlesOfParts>
    <vt:vector size="42" baseType="lpstr">
      <vt:lpstr>Source Han Serif TW SemiBold</vt:lpstr>
      <vt:lpstr>全字庫正楷體</vt:lpstr>
      <vt:lpstr>思源宋體 Heavy</vt:lpstr>
      <vt:lpstr>思源黑體 Bold</vt:lpstr>
      <vt:lpstr>華康中黑體</vt:lpstr>
      <vt:lpstr>華康粗圓體</vt:lpstr>
      <vt:lpstr>華康新特明體</vt:lpstr>
      <vt:lpstr>華康楷書體W7</vt:lpstr>
      <vt:lpstr>華康儷金黑</vt:lpstr>
      <vt:lpstr>微軟正黑體</vt:lpstr>
      <vt:lpstr>新細明體</vt:lpstr>
      <vt:lpstr>標楷體</vt:lpstr>
      <vt:lpstr>Arial</vt:lpstr>
      <vt:lpstr>Calibri</vt:lpstr>
      <vt:lpstr>Calibri Light</vt:lpstr>
      <vt:lpstr>Garamond</vt:lpstr>
      <vt:lpstr>Times New Roman</vt:lpstr>
      <vt:lpstr>Wingdings</vt:lpstr>
      <vt:lpstr>自訂設計</vt:lpstr>
      <vt:lpstr>1_自訂設計</vt:lpstr>
      <vt:lpstr>2_自訂設計</vt:lpstr>
      <vt:lpstr>5_Stream</vt:lpstr>
      <vt:lpstr>1_Stream</vt:lpstr>
      <vt:lpstr>2_Stream</vt:lpstr>
      <vt:lpstr>3_自訂設計</vt:lpstr>
      <vt:lpstr>8_Stream</vt:lpstr>
      <vt:lpstr>6_Stream</vt:lpstr>
      <vt:lpstr>Office Theme</vt:lpstr>
      <vt:lpstr>7_Stream</vt:lpstr>
      <vt:lpstr>4_Stream</vt:lpstr>
      <vt:lpstr>11_Stream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yhch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讓我 4-1</dc:title>
  <dc:creator>wangma</dc:creator>
  <cp:lastModifiedBy>財會同工</cp:lastModifiedBy>
  <cp:revision>5028</cp:revision>
  <cp:lastPrinted>2023-01-18T03:01:03Z</cp:lastPrinted>
  <dcterms:created xsi:type="dcterms:W3CDTF">2006-10-13T02:22:13Z</dcterms:created>
  <dcterms:modified xsi:type="dcterms:W3CDTF">2024-12-13T08:22:15Z</dcterms:modified>
</cp:coreProperties>
</file>