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298" r:id="rId1"/>
    <p:sldMasterId id="2147487300" r:id="rId2"/>
    <p:sldMasterId id="2147487314" r:id="rId3"/>
    <p:sldMasterId id="2147487361" r:id="rId4"/>
    <p:sldMasterId id="2147487436" r:id="rId5"/>
    <p:sldMasterId id="2147487553" r:id="rId6"/>
    <p:sldMasterId id="2147487834" r:id="rId7"/>
    <p:sldMasterId id="2147487836" r:id="rId8"/>
    <p:sldMasterId id="2147488095" r:id="rId9"/>
    <p:sldMasterId id="2147488256" r:id="rId10"/>
    <p:sldMasterId id="2147488280" r:id="rId11"/>
    <p:sldMasterId id="2147488401" r:id="rId12"/>
  </p:sldMasterIdLst>
  <p:notesMasterIdLst>
    <p:notesMasterId r:id="rId21"/>
  </p:notesMasterIdLst>
  <p:handoutMasterIdLst>
    <p:handoutMasterId r:id="rId22"/>
  </p:handoutMasterIdLst>
  <p:sldIdLst>
    <p:sldId id="7759" r:id="rId13"/>
    <p:sldId id="7741" r:id="rId14"/>
    <p:sldId id="7150" r:id="rId15"/>
    <p:sldId id="7760" r:id="rId16"/>
    <p:sldId id="7761" r:id="rId17"/>
    <p:sldId id="7700" r:id="rId18"/>
    <p:sldId id="6920" r:id="rId19"/>
    <p:sldId id="6486" r:id="rId20"/>
  </p:sldIdLst>
  <p:sldSz cx="17921288" cy="10080625"/>
  <p:notesSz cx="9939338" cy="68072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1pPr>
    <a:lvl2pPr marL="504825" indent="-4762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2pPr>
    <a:lvl3pPr marL="1009650" indent="-95250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3pPr>
    <a:lvl4pPr marL="1514475" indent="-14287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4pPr>
    <a:lvl5pPr marL="2020888" indent="-192088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5" userDrawn="1">
          <p15:clr>
            <a:srgbClr val="A4A3A4"/>
          </p15:clr>
        </p15:guide>
        <p15:guide id="2" pos="5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993366"/>
    <a:srgbClr val="284666"/>
    <a:srgbClr val="FFFEF8"/>
    <a:srgbClr val="825C82"/>
    <a:srgbClr val="976D97"/>
    <a:srgbClr val="4372A8"/>
    <a:srgbClr val="00FF00"/>
    <a:srgbClr val="A2D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702" autoAdjust="0"/>
  </p:normalViewPr>
  <p:slideViewPr>
    <p:cSldViewPr>
      <p:cViewPr varScale="1">
        <p:scale>
          <a:sx n="58" d="100"/>
          <a:sy n="58" d="100"/>
        </p:scale>
        <p:origin x="610" y="34"/>
      </p:cViewPr>
      <p:guideLst>
        <p:guide orient="horz" pos="3175"/>
        <p:guide pos="5645"/>
      </p:guideLst>
    </p:cSldViewPr>
  </p:slideViewPr>
  <p:outlineViewPr>
    <p:cViewPr>
      <p:scale>
        <a:sx n="33" d="100"/>
        <a:sy n="33" d="100"/>
      </p:scale>
      <p:origin x="0" y="-13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62"/>
    </p:cViewPr>
  </p:sorterViewPr>
  <p:notesViewPr>
    <p:cSldViewPr>
      <p:cViewPr varScale="1">
        <p:scale>
          <a:sx n="75" d="100"/>
          <a:sy n="75" d="100"/>
        </p:scale>
        <p:origin x="1672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710" y="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646541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710" y="646541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DF4FC8-134C-45DA-91D5-16736D4439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806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302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0338" y="509588"/>
            <a:ext cx="4538662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088" y="3233506"/>
            <a:ext cx="7291176" cy="306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302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36EE7-E8C9-4A09-8CA9-ADEE6D1A5A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2558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5048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100965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514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202088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526259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6pPr>
    <a:lvl7pPr marL="3031510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7pPr>
    <a:lvl8pPr marL="3536762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8pPr>
    <a:lvl9pPr marL="4042014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A2391-2E44-41A4-BEE4-E2CC07180DBF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2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5AA83E2-0BC2-0743-B62D-45AA4523EA7D}"/>
              </a:ext>
            </a:extLst>
          </p:cNvPr>
          <p:cNvSpPr txBox="1"/>
          <p:nvPr userDrawn="1"/>
        </p:nvSpPr>
        <p:spPr>
          <a:xfrm>
            <a:off x="13281124" y="9360792"/>
            <a:ext cx="42684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653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381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33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16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35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5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6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66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6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42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4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883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975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728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2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936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9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19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27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5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0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0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74" indent="0">
              <a:buNone/>
              <a:defRPr sz="1801"/>
            </a:lvl2pPr>
            <a:lvl3pPr marL="914350" indent="0">
              <a:buNone/>
              <a:defRPr sz="1599"/>
            </a:lvl3pPr>
            <a:lvl4pPr marL="1371525" indent="0">
              <a:buNone/>
              <a:defRPr sz="1399"/>
            </a:lvl4pPr>
            <a:lvl5pPr marL="1828701" indent="0">
              <a:buNone/>
              <a:defRPr sz="1399"/>
            </a:lvl5pPr>
            <a:lvl6pPr marL="2285877" indent="0">
              <a:buNone/>
              <a:defRPr sz="1399"/>
            </a:lvl6pPr>
            <a:lvl7pPr marL="2743052" indent="0">
              <a:buNone/>
              <a:defRPr sz="1399"/>
            </a:lvl7pPr>
            <a:lvl8pPr marL="3200227" indent="0">
              <a:buNone/>
              <a:defRPr sz="1399"/>
            </a:lvl8pPr>
            <a:lvl9pPr marL="3657402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0169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5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9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371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7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9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9" y="3196647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80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874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93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06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13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6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5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57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52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632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7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7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17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50" indent="0">
              <a:buNone/>
              <a:defRPr sz="2400"/>
            </a:lvl3pPr>
            <a:lvl4pPr marL="1371525" indent="0">
              <a:buNone/>
              <a:defRPr sz="2001"/>
            </a:lvl4pPr>
            <a:lvl5pPr marL="1828701" indent="0">
              <a:buNone/>
              <a:defRPr sz="2001"/>
            </a:lvl5pPr>
            <a:lvl6pPr marL="2285877" indent="0">
              <a:buNone/>
              <a:defRPr sz="2001"/>
            </a:lvl6pPr>
            <a:lvl7pPr marL="2743052" indent="0">
              <a:buNone/>
              <a:defRPr sz="2001"/>
            </a:lvl7pPr>
            <a:lvl8pPr marL="3200227" indent="0">
              <a:buNone/>
              <a:defRPr sz="2001"/>
            </a:lvl8pPr>
            <a:lvl9pPr marL="3657402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06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3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56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49" y="2087685"/>
            <a:ext cx="7616547" cy="1440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097" y="3808236"/>
            <a:ext cx="6272451" cy="1717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97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77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29" y="4318491"/>
            <a:ext cx="7616547" cy="1334749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29" y="2848400"/>
            <a:ext cx="7616547" cy="1470091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021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03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04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05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06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07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08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2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032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994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186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04316"/>
            <a:ext cx="3959174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32" y="2131243"/>
            <a:ext cx="3959174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1883" y="1504316"/>
            <a:ext cx="3960729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1883" y="2131243"/>
            <a:ext cx="3960729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3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7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825413" y="536575"/>
            <a:ext cx="3863975" cy="8542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1900" y="536575"/>
            <a:ext cx="11441113" cy="85423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47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55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33" y="267572"/>
            <a:ext cx="2947990" cy="11387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363" y="267573"/>
            <a:ext cx="5009249" cy="5735689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033" y="1406310"/>
            <a:ext cx="2947990" cy="4596952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311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349" y="4704292"/>
            <a:ext cx="5376386" cy="555368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6349" y="600482"/>
            <a:ext cx="5376386" cy="4032250"/>
          </a:xfrm>
        </p:spPr>
        <p:txBody>
          <a:bodyPr/>
          <a:lstStyle>
            <a:lvl1pPr marL="0" indent="0">
              <a:buNone/>
              <a:defRPr sz="3136"/>
            </a:lvl1pPr>
            <a:lvl2pPr marL="448010" indent="0">
              <a:buNone/>
              <a:defRPr sz="2744"/>
            </a:lvl2pPr>
            <a:lvl3pPr marL="896021" indent="0">
              <a:buNone/>
              <a:defRPr sz="2352"/>
            </a:lvl3pPr>
            <a:lvl4pPr marL="1344031" indent="0">
              <a:buNone/>
              <a:defRPr sz="1960"/>
            </a:lvl4pPr>
            <a:lvl5pPr marL="1792041" indent="0">
              <a:buNone/>
              <a:defRPr sz="1960"/>
            </a:lvl5pPr>
            <a:lvl6pPr marL="2240051" indent="0">
              <a:buNone/>
              <a:defRPr sz="1960"/>
            </a:lvl6pPr>
            <a:lvl7pPr marL="2688062" indent="0">
              <a:buNone/>
              <a:defRPr sz="1960"/>
            </a:lvl7pPr>
            <a:lvl8pPr marL="3136072" indent="0">
              <a:buNone/>
              <a:defRPr sz="1960"/>
            </a:lvl8pPr>
            <a:lvl9pPr marL="3584082" indent="0">
              <a:buNone/>
              <a:defRPr sz="19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349" y="5259660"/>
            <a:ext cx="5376386" cy="788715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64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017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467" y="269129"/>
            <a:ext cx="2016145" cy="57341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8032" y="269129"/>
            <a:ext cx="5899091" cy="5734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20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938" y="9185275"/>
            <a:ext cx="4178300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400" y="9190038"/>
            <a:ext cx="5678488" cy="698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6050" y="9193213"/>
            <a:ext cx="417830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3766A-A032-4FBB-A374-D30F277B69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97792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416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D7A20-CBF4-4FF9-BFDE-82473023BE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81627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A5E5-D42E-48B7-9697-D7F02D464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7891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6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6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F1397-1F25-4554-AF08-9FA7B92472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52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18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CC42-213C-4ABA-9D70-971469AF1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6768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7921288" cy="10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34339-7FF2-4325-B87D-1CDF346ED5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98562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7921288" cy="100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EF17-7ABB-4286-9A97-1C7E568C9B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4560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68E6-F522-4538-BA26-E4FF4077B8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0621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179736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CE35-2FFB-471C-A97A-C92BE11AB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10696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7937163" cy="10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FC760-C9F9-4377-9837-1EE09DBA46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78815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DBCA-FF78-4446-BE7A-E55A4BB3A4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05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6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25B2D-A148-45DC-87D4-655EB03DE7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583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2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3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A1FD-FF5D-461D-BECA-143D19390C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62747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CFD28-18C3-4607-AFAD-CB83B1CA03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984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40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3EC5-497F-417F-BFA7-DB5C263223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84447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7913881" cy="10068180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47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313" y="9184570"/>
            <a:ext cx="4180316" cy="700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091" y="9189904"/>
            <a:ext cx="5679108" cy="698709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4660" y="9193460"/>
            <a:ext cx="4180318" cy="700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2024D-6FB8-4CA4-B39B-EC12B18404B1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321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227DB5-54E3-48E7-BD61-D554BF31F1F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446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1" indent="0">
              <a:buNone/>
              <a:defRPr sz="1800"/>
            </a:lvl2pPr>
            <a:lvl3pPr marL="914363" indent="0">
              <a:buNone/>
              <a:defRPr sz="1600"/>
            </a:lvl3pPr>
            <a:lvl4pPr marL="1371544" indent="0">
              <a:buNone/>
              <a:defRPr sz="1400"/>
            </a:lvl4pPr>
            <a:lvl5pPr marL="1828725" indent="0">
              <a:buNone/>
              <a:defRPr sz="1400"/>
            </a:lvl5pPr>
            <a:lvl6pPr marL="2285905" indent="0">
              <a:buNone/>
              <a:defRPr sz="1400"/>
            </a:lvl6pPr>
            <a:lvl7pPr marL="2743086" indent="0">
              <a:buNone/>
              <a:defRPr sz="1400"/>
            </a:lvl7pPr>
            <a:lvl8pPr marL="3200268" indent="0">
              <a:buNone/>
              <a:defRPr sz="1400"/>
            </a:lvl8pPr>
            <a:lvl9pPr marL="365744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837B6-7A8A-40FD-9014-A2F1CF5AB55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033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3DB39-BDF5-48DA-94BD-5EDDFD05FD2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295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3583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4"/>
            <a:ext cx="791865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F1A70-CCB7-4E3F-B8BA-AE0F83522A8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279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34EE27-58AE-4D08-97AD-0FE13AD8FD9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08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667"/>
            <a:ext cx="17921288" cy="100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591BC6-BC82-4EBA-9D9B-FD3B087C07DD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641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"/>
            <a:ext cx="17921288" cy="100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49567-BA79-4948-A764-7F3C5446563B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3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A256C-9D92-48AF-A92B-EB9B45CF5DB4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085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641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52" y="1"/>
            <a:ext cx="17973141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E11263-5F5C-44CD-8D55-87317E8884A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28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7"/>
            <a:ext cx="17938573" cy="100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452076-611F-455D-829F-F84A7C43172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607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E8D7B-D94E-491F-B974-B9E681BEA08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699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3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EF647-E434-49B0-A973-CFFAD6802A32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600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2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2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3" indent="0">
              <a:buNone/>
              <a:defRPr sz="2400"/>
            </a:lvl3pPr>
            <a:lvl4pPr marL="1371544" indent="0">
              <a:buNone/>
              <a:defRPr sz="2000"/>
            </a:lvl4pPr>
            <a:lvl5pPr marL="1828725" indent="0">
              <a:buNone/>
              <a:defRPr sz="2000"/>
            </a:lvl5pPr>
            <a:lvl6pPr marL="2285905" indent="0">
              <a:buNone/>
              <a:defRPr sz="2000"/>
            </a:lvl6pPr>
            <a:lvl7pPr marL="2743086" indent="0">
              <a:buNone/>
              <a:defRPr sz="2000"/>
            </a:lvl7pPr>
            <a:lvl8pPr marL="3200268" indent="0">
              <a:buNone/>
              <a:defRPr sz="2000"/>
            </a:lvl8pPr>
            <a:lvl9pPr marL="365744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2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FBA84-515B-464F-9D24-4D52B0824E6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963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5BAD24-6B90-47BB-ABAB-69D33A81FAAC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376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8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58"/>
            <a:ext cx="11859457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51C9CA-68F3-4814-97AE-AC69CA8EACD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68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28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A890C3-FF93-AC42-A8C6-30DBF919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659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30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5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46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4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3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4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5C72-BED2-284A-865D-D59AEBAE310D}" type="datetimeFigureOut">
              <a:rPr kumimoji="1" lang="zh-TW" altLang="en-US" smtClean="0"/>
              <a:t>2024/12/19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659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2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7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804000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3744000"/>
            <a:ext cx="17921287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2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0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1241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101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972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4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936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0870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73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39963" y="1649413"/>
            <a:ext cx="13441362" cy="35099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39963" y="5294313"/>
            <a:ext cx="13441362" cy="24336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574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3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8" y="431210"/>
            <a:ext cx="11186657" cy="1681162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8" y="2522949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0121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0" y="4320232"/>
            <a:ext cx="14571033" cy="3312368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2" y="1683381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66751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4" y="3240112"/>
            <a:ext cx="11908886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08" y="1151880"/>
            <a:ext cx="11186657" cy="1681162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9187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6" y="1007864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3896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5341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8" y="-23912"/>
            <a:ext cx="17933246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1987666" cy="540297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8" cy="1681162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6270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1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33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59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4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430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643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1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7"/>
            <a:ext cx="14689632" cy="1681162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54206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8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1" cy="6840760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8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2486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0" y="0"/>
            <a:ext cx="17927228" cy="1013005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3"/>
            <a:ext cx="16057784" cy="6683711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6172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1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4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67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31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6285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12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917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2375" y="2513013"/>
            <a:ext cx="15457488" cy="4194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22375" y="6746875"/>
            <a:ext cx="15457488" cy="22050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063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635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9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59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3763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84545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0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62373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25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0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08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26341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7928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31900" y="2682875"/>
            <a:ext cx="7651750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36050" y="2682875"/>
            <a:ext cx="7653338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421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456756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83485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75687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8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5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8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95725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92085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77057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4544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536575"/>
            <a:ext cx="15455900" cy="19478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5075" y="2471738"/>
            <a:ext cx="7580313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5075" y="3683000"/>
            <a:ext cx="7580313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072563" y="2471738"/>
            <a:ext cx="7618412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072563" y="3683000"/>
            <a:ext cx="7618412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345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4895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34830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35833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91635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9863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43769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9468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8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6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02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880445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909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29723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03733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18590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444165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9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07593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69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2024/12/19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29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8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1031738-B08F-F741-8DC5-504347E8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2676FE-01E3-5140-B991-8223A3B3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63CA78-4C1C-4E41-A436-BCA89EA81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FC6F-055C-594D-8F2D-F46D33223140}" type="datetimeFigureOut">
              <a:rPr kumimoji="1" lang="zh-TW" altLang="en-US" smtClean="0"/>
              <a:t>2024/12/19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B76C40-2460-4B4C-9EC8-3E8BE3F0F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28E41A-BC5D-9447-8F48-A5F63446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49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032" y="269129"/>
            <a:ext cx="8064580" cy="1120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68098"/>
            <a:ext cx="8064580" cy="44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32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1554" y="6228831"/>
            <a:ext cx="283753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1795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7" r:id="rId1"/>
    <p:sldLayoutId id="2147488258" r:id="rId2"/>
    <p:sldLayoutId id="2147488259" r:id="rId3"/>
    <p:sldLayoutId id="2147488260" r:id="rId4"/>
    <p:sldLayoutId id="2147488261" r:id="rId5"/>
    <p:sldLayoutId id="2147488262" r:id="rId6"/>
    <p:sldLayoutId id="2147488263" r:id="rId7"/>
    <p:sldLayoutId id="2147488264" r:id="rId8"/>
    <p:sldLayoutId id="2147488265" r:id="rId9"/>
    <p:sldLayoutId id="2147488266" r:id="rId10"/>
    <p:sldLayoutId id="2147488267" r:id="rId11"/>
  </p:sldLayoutIdLst>
  <p:txStyles>
    <p:titleStyle>
      <a:lvl1pPr algn="ctr" defTabSz="896021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08" indent="-336008" algn="l" defTabSz="896021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17" indent="-280006" algn="l" defTabSz="896021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026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036" indent="-224005" algn="l" defTabSz="896021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46" indent="-224005" algn="l" defTabSz="896021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05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06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07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08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1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02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03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04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05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06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07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08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938" y="9190038"/>
            <a:ext cx="417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6050" y="9185275"/>
            <a:ext cx="41783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314F88-7E19-4E1B-BDE4-472D97B961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938" y="404813"/>
            <a:ext cx="161274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400" y="9185275"/>
            <a:ext cx="567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352675"/>
            <a:ext cx="16127412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73692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81" r:id="rId1"/>
    <p:sldLayoutId id="2147488282" r:id="rId2"/>
    <p:sldLayoutId id="2147488283" r:id="rId3"/>
    <p:sldLayoutId id="2147488284" r:id="rId4"/>
    <p:sldLayoutId id="2147488285" r:id="rId5"/>
    <p:sldLayoutId id="2147488286" r:id="rId6"/>
    <p:sldLayoutId id="2147488287" r:id="rId7"/>
    <p:sldLayoutId id="2147488288" r:id="rId8"/>
    <p:sldLayoutId id="2147488289" r:id="rId9"/>
    <p:sldLayoutId id="2147488290" r:id="rId10"/>
    <p:sldLayoutId id="2147488291" r:id="rId11"/>
    <p:sldLayoutId id="2147488292" r:id="rId12"/>
    <p:sldLayoutId id="2147488293" r:id="rId13"/>
    <p:sldLayoutId id="2147488294" r:id="rId14"/>
    <p:sldLayoutId id="2147488295" r:id="rId15"/>
    <p:sldLayoutId id="2147488296" r:id="rId16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1638" indent="-401638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313" y="9189904"/>
            <a:ext cx="4180316" cy="69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4660" y="9184570"/>
            <a:ext cx="4180318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D7989D-B1A4-47BD-B94E-F96CA658DC83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7913881" cy="10068180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312" y="405358"/>
            <a:ext cx="16128665" cy="16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091" y="9184570"/>
            <a:ext cx="5679108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312" y="2352147"/>
            <a:ext cx="16128665" cy="665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931421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02" r:id="rId1"/>
    <p:sldLayoutId id="2147488403" r:id="rId2"/>
    <p:sldLayoutId id="2147488404" r:id="rId3"/>
    <p:sldLayoutId id="2147488405" r:id="rId4"/>
    <p:sldLayoutId id="2147488406" r:id="rId5"/>
    <p:sldLayoutId id="2147488407" r:id="rId6"/>
    <p:sldLayoutId id="2147488408" r:id="rId7"/>
    <p:sldLayoutId id="2147488409" r:id="rId8"/>
    <p:sldLayoutId id="2147488410" r:id="rId9"/>
    <p:sldLayoutId id="2147488411" r:id="rId10"/>
    <p:sldLayoutId id="2147488412" r:id="rId11"/>
    <p:sldLayoutId id="2147488413" r:id="rId12"/>
    <p:sldLayoutId id="2147488414" r:id="rId13"/>
    <p:sldLayoutId id="2147488415" r:id="rId14"/>
    <p:sldLayoutId id="2147488416" r:id="rId15"/>
    <p:sldLayoutId id="2147488417" r:id="rId16"/>
  </p:sldLayoutIdLst>
  <p:txStyles>
    <p:titleStyle>
      <a:lvl1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1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63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44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25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0015" indent="-400015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696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5809" indent="-330678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24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6937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33" indent="-264899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5420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32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13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94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75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8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5C72-BED2-284A-865D-D59AEBAE310D}" type="datetimeFigureOut">
              <a:rPr kumimoji="1" lang="zh-TW" altLang="en-US" smtClean="0"/>
              <a:t>2024/12/19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3356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1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A399-2091-4D92-9DA1-4A9B4CDD509E}" type="datetimeFigureOut">
              <a:rPr lang="zh-TW" altLang="en-US" smtClean="0"/>
              <a:t>2024/12/19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15" r:id="rId1"/>
    <p:sldLayoutId id="2147487316" r:id="rId2"/>
    <p:sldLayoutId id="2147487317" r:id="rId3"/>
    <p:sldLayoutId id="2147487318" r:id="rId4"/>
    <p:sldLayoutId id="2147487319" r:id="rId5"/>
    <p:sldLayoutId id="2147487320" r:id="rId6"/>
    <p:sldLayoutId id="2147487321" r:id="rId7"/>
    <p:sldLayoutId id="2147487322" r:id="rId8"/>
    <p:sldLayoutId id="2147487323" r:id="rId9"/>
    <p:sldLayoutId id="2147487324" r:id="rId10"/>
    <p:sldLayoutId id="21474873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75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28657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62" r:id="rId1"/>
    <p:sldLayoutId id="2147487363" r:id="rId2"/>
    <p:sldLayoutId id="2147487364" r:id="rId3"/>
    <p:sldLayoutId id="2147487365" r:id="rId4"/>
    <p:sldLayoutId id="2147487366" r:id="rId5"/>
    <p:sldLayoutId id="2147487367" r:id="rId6"/>
    <p:sldLayoutId id="2147487368" r:id="rId7"/>
    <p:sldLayoutId id="2147487369" r:id="rId8"/>
    <p:sldLayoutId id="2147487370" r:id="rId9"/>
    <p:sldLayoutId id="2147487371" r:id="rId10"/>
    <p:sldLayoutId id="2147487372" r:id="rId11"/>
    <p:sldLayoutId id="2147487373" r:id="rId12"/>
    <p:sldLayoutId id="2147487374" r:id="rId13"/>
    <p:sldLayoutId id="2147487375" r:id="rId14"/>
    <p:sldLayoutId id="2147487376" r:id="rId15"/>
    <p:sldLayoutId id="2147487377" r:id="rId16"/>
    <p:sldLayoutId id="2147487378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67683-7B27-4D03-9227-FCFD638A9A1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3744000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056845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  <p:sldLayoutId id="2147487445" r:id="rId9"/>
    <p:sldLayoutId id="2147487446" r:id="rId10"/>
    <p:sldLayoutId id="2147487447" r:id="rId11"/>
    <p:sldLayoutId id="2147487448" r:id="rId12"/>
    <p:sldLayoutId id="2147487449" r:id="rId13"/>
    <p:sldLayoutId id="2147487450" r:id="rId14"/>
    <p:sldLayoutId id="2147487451" r:id="rId15"/>
    <p:sldLayoutId id="2147487452" r:id="rId16"/>
    <p:sldLayoutId id="2147487453" r:id="rId17"/>
    <p:sldLayoutId id="2147487454" r:id="rId18"/>
    <p:sldLayoutId id="2147487455" r:id="rId19"/>
    <p:sldLayoutId id="2147487456" r:id="rId20"/>
    <p:sldLayoutId id="2147487457" r:id="rId21"/>
    <p:sldLayoutId id="2147487458" r:id="rId22"/>
    <p:sldLayoutId id="2147487459" r:id="rId23"/>
    <p:sldLayoutId id="2147487460" r:id="rId24"/>
    <p:sldLayoutId id="2147487461" r:id="rId25"/>
    <p:sldLayoutId id="2147487462" r:id="rId26"/>
    <p:sldLayoutId id="2147487463" r:id="rId27"/>
    <p:sldLayoutId id="2147487464" r:id="rId28"/>
    <p:sldLayoutId id="2147487465" r:id="rId29"/>
    <p:sldLayoutId id="2147487466" r:id="rId30"/>
    <p:sldLayoutId id="2147487467" r:id="rId31"/>
    <p:sldLayoutId id="2147487468" r:id="rId32"/>
    <p:sldLayoutId id="2147487469" r:id="rId33"/>
    <p:sldLayoutId id="2147487470" r:id="rId34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46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  <a:ea typeface="新細明體"/>
              </a:rPr>
              <a:pPr defTabSz="914346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  <a:ea typeface="新細明體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109945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554" r:id="rId1"/>
    <p:sldLayoutId id="2147487555" r:id="rId2"/>
    <p:sldLayoutId id="2147487556" r:id="rId3"/>
    <p:sldLayoutId id="2147487557" r:id="rId4"/>
    <p:sldLayoutId id="2147487558" r:id="rId5"/>
    <p:sldLayoutId id="2147487559" r:id="rId6"/>
    <p:sldLayoutId id="2147487560" r:id="rId7"/>
    <p:sldLayoutId id="2147487561" r:id="rId8"/>
    <p:sldLayoutId id="2147487562" r:id="rId9"/>
    <p:sldLayoutId id="2147487563" r:id="rId10"/>
    <p:sldLayoutId id="2147487564" r:id="rId11"/>
    <p:sldLayoutId id="2147487565" r:id="rId12"/>
    <p:sldLayoutId id="2147487566" r:id="rId13"/>
    <p:sldLayoutId id="2147487567" r:id="rId14"/>
    <p:sldLayoutId id="2147487568" r:id="rId15"/>
    <p:sldLayoutId id="2147487569" r:id="rId16"/>
    <p:sldLayoutId id="2147487570" r:id="rId17"/>
    <p:sldLayoutId id="2147487571" r:id="rId18"/>
    <p:sldLayoutId id="2147487572" r:id="rId19"/>
    <p:sldLayoutId id="2147487573" r:id="rId20"/>
    <p:sldLayoutId id="2147487574" r:id="rId21"/>
    <p:sldLayoutId id="2147487575" r:id="rId22"/>
    <p:sldLayoutId id="2147487576" r:id="rId23"/>
    <p:sldLayoutId id="2147487577" r:id="rId24"/>
    <p:sldLayoutId id="2147487578" r:id="rId25"/>
    <p:sldLayoutId id="2147487579" r:id="rId26"/>
    <p:sldLayoutId id="2147487580" r:id="rId27"/>
    <p:sldLayoutId id="2147487581" r:id="rId28"/>
    <p:sldLayoutId id="2147487582" r:id="rId29"/>
    <p:sldLayoutId id="2147487583" r:id="rId30"/>
    <p:sldLayoutId id="2147487584" r:id="rId31"/>
    <p:sldLayoutId id="2147487585" r:id="rId32"/>
    <p:sldLayoutId id="2147487586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2024/12/19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911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5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6316047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837" r:id="rId1"/>
    <p:sldLayoutId id="2147487838" r:id="rId2"/>
    <p:sldLayoutId id="2147487839" r:id="rId3"/>
    <p:sldLayoutId id="2147487840" r:id="rId4"/>
    <p:sldLayoutId id="2147487841" r:id="rId5"/>
    <p:sldLayoutId id="2147487842" r:id="rId6"/>
    <p:sldLayoutId id="2147487843" r:id="rId7"/>
    <p:sldLayoutId id="2147487844" r:id="rId8"/>
    <p:sldLayoutId id="2147487845" r:id="rId9"/>
    <p:sldLayoutId id="2147487846" r:id="rId10"/>
    <p:sldLayoutId id="2147487847" r:id="rId11"/>
    <p:sldLayoutId id="2147487848" r:id="rId12"/>
    <p:sldLayoutId id="2147487849" r:id="rId13"/>
    <p:sldLayoutId id="2147487850" r:id="rId14"/>
    <p:sldLayoutId id="2147487851" r:id="rId15"/>
    <p:sldLayoutId id="2147487852" r:id="rId16"/>
    <p:sldLayoutId id="2147487853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50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2064669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96" r:id="rId1"/>
    <p:sldLayoutId id="2147488097" r:id="rId2"/>
    <p:sldLayoutId id="2147488098" r:id="rId3"/>
    <p:sldLayoutId id="2147488099" r:id="rId4"/>
    <p:sldLayoutId id="2147488100" r:id="rId5"/>
    <p:sldLayoutId id="2147488101" r:id="rId6"/>
    <p:sldLayoutId id="2147488102" r:id="rId7"/>
    <p:sldLayoutId id="2147488103" r:id="rId8"/>
    <p:sldLayoutId id="2147488104" r:id="rId9"/>
    <p:sldLayoutId id="2147488105" r:id="rId10"/>
    <p:sldLayoutId id="2147488106" r:id="rId11"/>
    <p:sldLayoutId id="2147488107" r:id="rId12"/>
    <p:sldLayoutId id="2147488108" r:id="rId13"/>
    <p:sldLayoutId id="2147488109" r:id="rId14"/>
    <p:sldLayoutId id="2147488110" r:id="rId15"/>
    <p:sldLayoutId id="2147488111" r:id="rId16"/>
    <p:sldLayoutId id="2147488112" r:id="rId17"/>
  </p:sldLayoutIdLst>
  <p:hf hdr="0" ftr="0" dt="0"/>
  <p:txStyles>
    <p:titleStyle>
      <a:lvl1pPr algn="ctr" defTabSz="1071506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4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50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25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01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0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8" indent="-331770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9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98" indent="-265098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2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9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70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4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21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1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9DBBEFB-B83E-4209-B5B0-AAE07953D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9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4220" y="272158"/>
            <a:ext cx="12564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0" h="127000"/>
              <a:bevelB w="127000" h="127000" prst="coolSlant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培育營會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課程開始報名囉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</a:p>
        </p:txBody>
      </p:sp>
      <p:sp>
        <p:nvSpPr>
          <p:cNvPr id="2" name="矩形 1"/>
          <p:cNvSpPr/>
          <p:nvPr/>
        </p:nvSpPr>
        <p:spPr>
          <a:xfrm>
            <a:off x="5144220" y="1439913"/>
            <a:ext cx="12777068" cy="98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E1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生命更新營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(12/22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1/11(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)-1/12(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母堂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B1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★成長班 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(1/12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2/15-5/3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六早班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頂溪福音中心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※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請透過 永和禮拜堂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line@『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報名課程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</a:t>
            </a:r>
            <a:endParaRPr kumimoji="1" lang="en-US" altLang="zh-TW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未曾用系統報名過課程者，請先至官方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註冊後再開始報名</a:t>
            </a: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註冊時，請使用您的真實姓名和行動電話註冊，勿使用英文名或匿名等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A886E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23740" y="3168104"/>
            <a:ext cx="16633848" cy="6912521"/>
          </a:xfrm>
          <a:effectLst>
            <a:outerShdw blurRad="508000" dist="50800" dir="5400000" algn="ctr" rotWithShape="0">
              <a:schemeClr val="tx1"/>
            </a:outerShdw>
          </a:effectLst>
        </p:spPr>
        <p:txBody>
          <a:bodyPr/>
          <a:lstStyle/>
          <a:p>
            <a:pPr marL="0" indent="0" defTabSz="1071519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如需本年度奉獻收據抵稅者，</a:t>
            </a:r>
            <a:endParaRPr lang="en-US" altLang="zh-TW" sz="9200" b="1" dirty="0">
              <a:solidFill>
                <a:schemeClr val="bg1"/>
              </a:solidFill>
              <a:effectLst/>
              <a:ea typeface="標楷體" pitchFamily="65" charset="-120"/>
            </a:endParaRPr>
          </a:p>
          <a:p>
            <a:pPr marL="0" indent="0" defTabSz="1071519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包含實體奉獻、</a:t>
            </a:r>
            <a:r>
              <a:rPr lang="en-US" altLang="zh-TW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LINE</a:t>
            </a: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系統奉獻及銀行奉獻，請於</a:t>
            </a:r>
            <a:r>
              <a:rPr lang="en-US" altLang="zh-TW" sz="9200" b="1" dirty="0">
                <a:solidFill>
                  <a:srgbClr val="FF0000"/>
                </a:solidFill>
                <a:effectLst/>
                <a:ea typeface="標楷體" pitchFamily="65" charset="-120"/>
              </a:rPr>
              <a:t>12/22</a:t>
            </a:r>
            <a:r>
              <a:rPr lang="zh-TW" altLang="en-US" sz="9200" b="1" dirty="0">
                <a:solidFill>
                  <a:srgbClr val="FF0000"/>
                </a:solidFill>
                <a:effectLst/>
                <a:ea typeface="標楷體" pitchFamily="65" charset="-120"/>
              </a:rPr>
              <a:t>（日）</a:t>
            </a: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含前奉獻完畢，逾期則開立明年度奉獻收據。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-12409" y="1439912"/>
            <a:ext cx="7892933" cy="135421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  </a:t>
            </a:r>
            <a:r>
              <a:rPr kumimoji="1" lang="en-US" altLang="zh-TW" sz="8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2024</a:t>
            </a:r>
            <a:r>
              <a:rPr kumimoji="1" lang="zh-TW" altLang="en-US" sz="8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年奉獻收據</a:t>
            </a:r>
          </a:p>
        </p:txBody>
      </p:sp>
    </p:spTree>
    <p:extLst>
      <p:ext uri="{BB962C8B-B14F-4D97-AF65-F5344CB8AC3E}">
        <p14:creationId xmlns:p14="http://schemas.microsoft.com/office/powerpoint/2010/main" val="77223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3EBCD5-7BDF-4108-AE92-80B9960D8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FC0EB7-B50F-41AC-ADAE-B7E11B6F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4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87B5F60D-0307-104C-9D55-4A4DCC7F344C}"/>
              </a:ext>
            </a:extLst>
          </p:cNvPr>
          <p:cNvSpPr txBox="1"/>
          <p:nvPr/>
        </p:nvSpPr>
        <p:spPr>
          <a:xfrm>
            <a:off x="3009581" y="8124608"/>
            <a:ext cx="2957015" cy="12988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20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永和禮拜堂主日歡慶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540BE73-221B-9640-AEE2-D7B3CFA0B571}"/>
              </a:ext>
            </a:extLst>
          </p:cNvPr>
          <p:cNvSpPr txBox="1"/>
          <p:nvPr/>
        </p:nvSpPr>
        <p:spPr>
          <a:xfrm>
            <a:off x="355444" y="7913486"/>
            <a:ext cx="3257052" cy="1720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0583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12</a:t>
            </a:r>
            <a:r>
              <a:rPr kumimoji="0" lang="zh-CN" altLang="en-US" sz="9408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月</a:t>
            </a:r>
            <a:endParaRPr kumimoji="0" lang="zh-TW" altLang="en-US" sz="9408" b="1" dirty="0">
              <a:solidFill>
                <a:prstClr val="white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122F8A-A062-8CFF-B437-9CFEA4D0DBF9}"/>
              </a:ext>
            </a:extLst>
          </p:cNvPr>
          <p:cNvSpPr/>
          <p:nvPr/>
        </p:nvSpPr>
        <p:spPr>
          <a:xfrm>
            <a:off x="772908" y="627295"/>
            <a:ext cx="89604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91D844-118B-D0C6-09FD-FFB6E70A6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5664852" y="8003497"/>
            <a:ext cx="1749280" cy="162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FB66CEC-12E0-CF15-AB3F-1CB790BC2873}"/>
              </a:ext>
            </a:extLst>
          </p:cNvPr>
          <p:cNvSpPr txBox="1"/>
          <p:nvPr/>
        </p:nvSpPr>
        <p:spPr>
          <a:xfrm>
            <a:off x="14837923" y="152000"/>
            <a:ext cx="2747675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646" dirty="0">
                <a:solidFill>
                  <a:prstClr val="white"/>
                </a:solidFill>
                <a:latin typeface="Calibri" panose="020F0502020204030204"/>
              </a:rPr>
              <a:t>Photo by Adobe AI</a:t>
            </a:r>
            <a:endParaRPr lang="zh-TW" altLang="en-US" sz="264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C83604F-BABE-2B24-586F-F11023EBC892}"/>
              </a:ext>
            </a:extLst>
          </p:cNvPr>
          <p:cNvSpPr txBox="1"/>
          <p:nvPr/>
        </p:nvSpPr>
        <p:spPr>
          <a:xfrm>
            <a:off x="967756" y="446219"/>
            <a:ext cx="86431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12/29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徐延政觀察、解釋、應用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8890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TW" sz="12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834" y="2520058"/>
            <a:ext cx="16201640" cy="7560517"/>
          </a:xfrm>
        </p:spPr>
        <p:txBody>
          <a:bodyPr/>
          <a:lstStyle/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願主祝福你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天天經歷神的恩典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pPr>
              <a:lnSpc>
                <a:spcPct val="50000"/>
              </a:lnSpc>
            </a:pP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23911" y="215823"/>
            <a:ext cx="14689487" cy="168114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1847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69486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92246</TotalTime>
  <Words>181</Words>
  <Application>Microsoft Office PowerPoint</Application>
  <PresentationFormat>自訂</PresentationFormat>
  <Paragraphs>23</Paragraphs>
  <Slides>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12</vt:i4>
      </vt:variant>
      <vt:variant>
        <vt:lpstr>投影片標題</vt:lpstr>
      </vt:variant>
      <vt:variant>
        <vt:i4>8</vt:i4>
      </vt:variant>
    </vt:vector>
  </HeadingPairs>
  <TitlesOfParts>
    <vt:vector size="38" baseType="lpstr">
      <vt:lpstr>Source Han Serif TW SemiBold</vt:lpstr>
      <vt:lpstr>全字庫正楷體</vt:lpstr>
      <vt:lpstr>思源宋體 Heavy</vt:lpstr>
      <vt:lpstr>思源黑體 Bold</vt:lpstr>
      <vt:lpstr>華康中黑體</vt:lpstr>
      <vt:lpstr>華康粗圓體</vt:lpstr>
      <vt:lpstr>華康新特明體</vt:lpstr>
      <vt:lpstr>華康楷書體W7</vt:lpstr>
      <vt:lpstr>華康儷金黑</vt:lpstr>
      <vt:lpstr>微軟正黑體</vt:lpstr>
      <vt:lpstr>新細明體</vt:lpstr>
      <vt:lpstr>標楷體</vt:lpstr>
      <vt:lpstr>Arial</vt:lpstr>
      <vt:lpstr>Calibri</vt:lpstr>
      <vt:lpstr>Calibri Light</vt:lpstr>
      <vt:lpstr>Garamond</vt:lpstr>
      <vt:lpstr>Times New Roman</vt:lpstr>
      <vt:lpstr>Wingdings</vt:lpstr>
      <vt:lpstr>自訂設計</vt:lpstr>
      <vt:lpstr>1_自訂設計</vt:lpstr>
      <vt:lpstr>2_自訂設計</vt:lpstr>
      <vt:lpstr>5_Stream</vt:lpstr>
      <vt:lpstr>1_Stream</vt:lpstr>
      <vt:lpstr>2_Stream</vt:lpstr>
      <vt:lpstr>3_自訂設計</vt:lpstr>
      <vt:lpstr>8_Stream</vt:lpstr>
      <vt:lpstr>6_Stream</vt:lpstr>
      <vt:lpstr>Office Theme</vt:lpstr>
      <vt:lpstr>7_Stream</vt:lpstr>
      <vt:lpstr>11_Stream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yhch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讓我 4-1</dc:title>
  <dc:creator>wangma</dc:creator>
  <cp:lastModifiedBy>財會同工</cp:lastModifiedBy>
  <cp:revision>5033</cp:revision>
  <cp:lastPrinted>2023-01-18T03:01:03Z</cp:lastPrinted>
  <dcterms:created xsi:type="dcterms:W3CDTF">2006-10-13T02:22:13Z</dcterms:created>
  <dcterms:modified xsi:type="dcterms:W3CDTF">2024-12-20T01:09:39Z</dcterms:modified>
</cp:coreProperties>
</file>