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2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3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4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298" r:id="rId1"/>
    <p:sldMasterId id="2147487300" r:id="rId2"/>
    <p:sldMasterId id="2147487314" r:id="rId3"/>
    <p:sldMasterId id="2147487361" r:id="rId4"/>
    <p:sldMasterId id="2147487436" r:id="rId5"/>
    <p:sldMasterId id="2147487553" r:id="rId6"/>
    <p:sldMasterId id="2147487834" r:id="rId7"/>
    <p:sldMasterId id="2147487836" r:id="rId8"/>
    <p:sldMasterId id="2147488095" r:id="rId9"/>
    <p:sldMasterId id="2147488256" r:id="rId10"/>
    <p:sldMasterId id="2147488280" r:id="rId11"/>
    <p:sldMasterId id="2147488297" r:id="rId12"/>
    <p:sldMasterId id="2147488314" r:id="rId13"/>
    <p:sldMasterId id="2147488327" r:id="rId14"/>
    <p:sldMasterId id="2147488344" r:id="rId15"/>
  </p:sldMasterIdLst>
  <p:notesMasterIdLst>
    <p:notesMasterId r:id="rId27"/>
  </p:notesMasterIdLst>
  <p:handoutMasterIdLst>
    <p:handoutMasterId r:id="rId28"/>
  </p:handoutMasterIdLst>
  <p:sldIdLst>
    <p:sldId id="7713" r:id="rId16"/>
    <p:sldId id="7741" r:id="rId17"/>
    <p:sldId id="1783" r:id="rId18"/>
    <p:sldId id="7763" r:id="rId19"/>
    <p:sldId id="7760" r:id="rId20"/>
    <p:sldId id="7761" r:id="rId21"/>
    <p:sldId id="7622" r:id="rId22"/>
    <p:sldId id="260" r:id="rId23"/>
    <p:sldId id="7762" r:id="rId24"/>
    <p:sldId id="6920" r:id="rId25"/>
    <p:sldId id="6486" r:id="rId26"/>
  </p:sldIdLst>
  <p:sldSz cx="17921288" cy="10080625"/>
  <p:notesSz cx="9939338" cy="68072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1pPr>
    <a:lvl2pPr marL="504825" indent="-4762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2pPr>
    <a:lvl3pPr marL="1009650" indent="-95250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3pPr>
    <a:lvl4pPr marL="1514475" indent="-14287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4pPr>
    <a:lvl5pPr marL="2020888" indent="-192088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5" userDrawn="1">
          <p15:clr>
            <a:srgbClr val="A4A3A4"/>
          </p15:clr>
        </p15:guide>
        <p15:guide id="2" pos="5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993366"/>
    <a:srgbClr val="284666"/>
    <a:srgbClr val="FFFEF8"/>
    <a:srgbClr val="825C82"/>
    <a:srgbClr val="976D97"/>
    <a:srgbClr val="4372A8"/>
    <a:srgbClr val="00FF00"/>
    <a:srgbClr val="A2D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702" autoAdjust="0"/>
  </p:normalViewPr>
  <p:slideViewPr>
    <p:cSldViewPr>
      <p:cViewPr varScale="1">
        <p:scale>
          <a:sx n="70" d="100"/>
          <a:sy n="70" d="100"/>
        </p:scale>
        <p:origin x="84" y="240"/>
      </p:cViewPr>
      <p:guideLst>
        <p:guide orient="horz" pos="3175"/>
        <p:guide pos="5645"/>
      </p:guideLst>
    </p:cSldViewPr>
  </p:slideViewPr>
  <p:outlineViewPr>
    <p:cViewPr>
      <p:scale>
        <a:sx n="33" d="100"/>
        <a:sy n="33" d="100"/>
      </p:scale>
      <p:origin x="0" y="-13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62"/>
    </p:cViewPr>
  </p:sorterViewPr>
  <p:notesViewPr>
    <p:cSldViewPr>
      <p:cViewPr varScale="1">
        <p:scale>
          <a:sx n="75" d="100"/>
          <a:sy n="75" d="100"/>
        </p:scale>
        <p:origin x="1672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710" y="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646541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710" y="646541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DF4FC8-134C-45DA-91D5-16736D4439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806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302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0338" y="509588"/>
            <a:ext cx="4538662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088" y="3233506"/>
            <a:ext cx="7291176" cy="306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302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36EE7-E8C9-4A09-8CA9-ADEE6D1A5A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2558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5048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100965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514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202088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526259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6pPr>
    <a:lvl7pPr marL="3031510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7pPr>
    <a:lvl8pPr marL="3536762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8pPr>
    <a:lvl9pPr marL="4042014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91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40A318-D412-40F8-AB2A-11C34F659FB5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91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5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36EE7-E8C9-4A09-8CA9-ADEE6D1A5ABD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093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75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5AA83E2-0BC2-0743-B62D-45AA4523EA7D}"/>
              </a:ext>
            </a:extLst>
          </p:cNvPr>
          <p:cNvSpPr txBox="1"/>
          <p:nvPr userDrawn="1"/>
        </p:nvSpPr>
        <p:spPr>
          <a:xfrm>
            <a:off x="13281124" y="9360792"/>
            <a:ext cx="42684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653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381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33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16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35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5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6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66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6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42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4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883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975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728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2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936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9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19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27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5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0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0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74" indent="0">
              <a:buNone/>
              <a:defRPr sz="1801"/>
            </a:lvl2pPr>
            <a:lvl3pPr marL="914350" indent="0">
              <a:buNone/>
              <a:defRPr sz="1599"/>
            </a:lvl3pPr>
            <a:lvl4pPr marL="1371525" indent="0">
              <a:buNone/>
              <a:defRPr sz="1399"/>
            </a:lvl4pPr>
            <a:lvl5pPr marL="1828701" indent="0">
              <a:buNone/>
              <a:defRPr sz="1399"/>
            </a:lvl5pPr>
            <a:lvl6pPr marL="2285877" indent="0">
              <a:buNone/>
              <a:defRPr sz="1399"/>
            </a:lvl6pPr>
            <a:lvl7pPr marL="2743052" indent="0">
              <a:buNone/>
              <a:defRPr sz="1399"/>
            </a:lvl7pPr>
            <a:lvl8pPr marL="3200227" indent="0">
              <a:buNone/>
              <a:defRPr sz="1399"/>
            </a:lvl8pPr>
            <a:lvl9pPr marL="3657402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0169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5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9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371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7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9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9" y="3196647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80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874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93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06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13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6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5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57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52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632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7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7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17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50" indent="0">
              <a:buNone/>
              <a:defRPr sz="2400"/>
            </a:lvl3pPr>
            <a:lvl4pPr marL="1371525" indent="0">
              <a:buNone/>
              <a:defRPr sz="2001"/>
            </a:lvl4pPr>
            <a:lvl5pPr marL="1828701" indent="0">
              <a:buNone/>
              <a:defRPr sz="2001"/>
            </a:lvl5pPr>
            <a:lvl6pPr marL="2285877" indent="0">
              <a:buNone/>
              <a:defRPr sz="2001"/>
            </a:lvl6pPr>
            <a:lvl7pPr marL="2743052" indent="0">
              <a:buNone/>
              <a:defRPr sz="2001"/>
            </a:lvl7pPr>
            <a:lvl8pPr marL="3200227" indent="0">
              <a:buNone/>
              <a:defRPr sz="2001"/>
            </a:lvl8pPr>
            <a:lvl9pPr marL="3657402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06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3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56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49" y="2087685"/>
            <a:ext cx="7616547" cy="1440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097" y="3808236"/>
            <a:ext cx="6272451" cy="1717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97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77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29" y="4318491"/>
            <a:ext cx="7616547" cy="1334749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29" y="2848400"/>
            <a:ext cx="7616547" cy="1470091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021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03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04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05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06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07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08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2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032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994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186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04316"/>
            <a:ext cx="3959174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32" y="2131243"/>
            <a:ext cx="3959174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1883" y="1504316"/>
            <a:ext cx="3960729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1883" y="2131243"/>
            <a:ext cx="3960729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3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7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825413" y="536575"/>
            <a:ext cx="3863975" cy="8542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1900" y="536575"/>
            <a:ext cx="11441113" cy="85423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47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55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33" y="267572"/>
            <a:ext cx="2947990" cy="11387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363" y="267573"/>
            <a:ext cx="5009249" cy="5735689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033" y="1406310"/>
            <a:ext cx="2947990" cy="4596952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311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349" y="4704292"/>
            <a:ext cx="5376386" cy="555368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6349" y="600482"/>
            <a:ext cx="5376386" cy="4032250"/>
          </a:xfrm>
        </p:spPr>
        <p:txBody>
          <a:bodyPr/>
          <a:lstStyle>
            <a:lvl1pPr marL="0" indent="0">
              <a:buNone/>
              <a:defRPr sz="3136"/>
            </a:lvl1pPr>
            <a:lvl2pPr marL="448010" indent="0">
              <a:buNone/>
              <a:defRPr sz="2744"/>
            </a:lvl2pPr>
            <a:lvl3pPr marL="896021" indent="0">
              <a:buNone/>
              <a:defRPr sz="2352"/>
            </a:lvl3pPr>
            <a:lvl4pPr marL="1344031" indent="0">
              <a:buNone/>
              <a:defRPr sz="1960"/>
            </a:lvl4pPr>
            <a:lvl5pPr marL="1792041" indent="0">
              <a:buNone/>
              <a:defRPr sz="1960"/>
            </a:lvl5pPr>
            <a:lvl6pPr marL="2240051" indent="0">
              <a:buNone/>
              <a:defRPr sz="1960"/>
            </a:lvl6pPr>
            <a:lvl7pPr marL="2688062" indent="0">
              <a:buNone/>
              <a:defRPr sz="1960"/>
            </a:lvl7pPr>
            <a:lvl8pPr marL="3136072" indent="0">
              <a:buNone/>
              <a:defRPr sz="1960"/>
            </a:lvl8pPr>
            <a:lvl9pPr marL="3584082" indent="0">
              <a:buNone/>
              <a:defRPr sz="19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349" y="5259660"/>
            <a:ext cx="5376386" cy="788715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64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017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467" y="269129"/>
            <a:ext cx="2016145" cy="57341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8032" y="269129"/>
            <a:ext cx="5899091" cy="5734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20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938" y="9185275"/>
            <a:ext cx="4178300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400" y="9190038"/>
            <a:ext cx="5678488" cy="698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6050" y="9193213"/>
            <a:ext cx="417830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3766A-A032-4FBB-A374-D30F277B69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97792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416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D7A20-CBF4-4FF9-BFDE-82473023BE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81627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A5E5-D42E-48B7-9697-D7F02D464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7891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6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6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F1397-1F25-4554-AF08-9FA7B92472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52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18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CC42-213C-4ABA-9D70-971469AF1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6768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7921288" cy="10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34339-7FF2-4325-B87D-1CDF346ED5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98562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7921288" cy="100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EF17-7ABB-4286-9A97-1C7E568C9B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4560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68E6-F522-4538-BA26-E4FF4077B8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0621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179736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CE35-2FFB-471C-A97A-C92BE11AB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10696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7937163" cy="10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FC760-C9F9-4377-9837-1EE09DBA46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78815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DBCA-FF78-4446-BE7A-E55A4BB3A4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05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6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25B2D-A148-45DC-87D4-655EB03DE7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583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2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3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A1FD-FF5D-461D-BECA-143D19390C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62747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CFD28-18C3-4607-AFAD-CB83B1CA03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984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40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3EC5-497F-417F-BFA7-DB5C263223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84447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938" y="9185275"/>
            <a:ext cx="417830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400" y="9190038"/>
            <a:ext cx="5678488" cy="6985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6050" y="9193213"/>
            <a:ext cx="4178300" cy="700087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33766A-A032-4FBB-A374-D30F277B691F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1480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3354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6D7A20-CBF4-4FF9-BFDE-82473023BED6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942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7BA5E5-D42E-48B7-9697-D7F02D464A58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3704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6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6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F1397-1F25-4554-AF08-9FA7B924727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671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4CCC42-213C-4ABA-9D70-971469AF1DD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712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7921288" cy="10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E34339-7FF2-4325-B87D-1CDF346ED5C2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29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7921288" cy="100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CEF17-7ABB-4286-9A97-1C7E568C9B8D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472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768E6-F522-4538-BA26-E4FF4077B82F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392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641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179736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4CE35-2FFB-471C-A97A-C92BE11ABAB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011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7937163" cy="10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AFC760-C9F9-4377-9837-1EE09DBA4648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189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1DDBCA-FF78-4446-BE7A-E55A4BB3A44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6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25B2D-A148-45DC-87D4-655EB03DE7E3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22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2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3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EA1FD-FF5D-461D-BECA-143D19390C5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08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FCFD28-18C3-4607-AFAD-CB83B1CA03F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7468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DF3EC5-497F-417F-BFA7-DB5C26322388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66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40161" y="1649770"/>
            <a:ext cx="13440966" cy="3509551"/>
          </a:xfrm>
        </p:spPr>
        <p:txBody>
          <a:bodyPr anchor="b"/>
          <a:lstStyle>
            <a:lvl1pPr algn="ctr">
              <a:defRPr sz="8819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40161" y="5294662"/>
            <a:ext cx="13440966" cy="2433817"/>
          </a:xfrm>
        </p:spPr>
        <p:txBody>
          <a:bodyPr/>
          <a:lstStyle>
            <a:lvl1pPr marL="0" indent="0" algn="ctr">
              <a:buNone/>
              <a:defRPr sz="3528"/>
            </a:lvl1pPr>
            <a:lvl2pPr marL="672038" indent="0" algn="ctr">
              <a:buNone/>
              <a:defRPr sz="2940"/>
            </a:lvl2pPr>
            <a:lvl3pPr marL="1344077" indent="0" algn="ctr">
              <a:buNone/>
              <a:defRPr sz="2646"/>
            </a:lvl3pPr>
            <a:lvl4pPr marL="2016115" indent="0" algn="ctr">
              <a:buNone/>
              <a:defRPr sz="2352"/>
            </a:lvl4pPr>
            <a:lvl5pPr marL="2688153" indent="0" algn="ctr">
              <a:buNone/>
              <a:defRPr sz="2352"/>
            </a:lvl5pPr>
            <a:lvl6pPr marL="3360191" indent="0" algn="ctr">
              <a:buNone/>
              <a:defRPr sz="2352"/>
            </a:lvl6pPr>
            <a:lvl7pPr marL="4032230" indent="0" algn="ctr">
              <a:buNone/>
              <a:defRPr sz="2352"/>
            </a:lvl7pPr>
            <a:lvl8pPr marL="4704268" indent="0" algn="ctr">
              <a:buNone/>
              <a:defRPr sz="2352"/>
            </a:lvl8pPr>
            <a:lvl9pPr marL="5376306" indent="0" algn="ctr">
              <a:buNone/>
              <a:defRPr sz="2352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375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1162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2754" y="2513157"/>
            <a:ext cx="15457111" cy="419325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22754" y="6746086"/>
            <a:ext cx="15457111" cy="2205136"/>
          </a:xfrm>
        </p:spPr>
        <p:txBody>
          <a:bodyPr/>
          <a:lstStyle>
            <a:lvl1pPr marL="0" indent="0">
              <a:buNone/>
              <a:defRPr sz="3528">
                <a:solidFill>
                  <a:schemeClr val="tx1">
                    <a:tint val="75000"/>
                  </a:schemeClr>
                </a:solidFill>
              </a:defRPr>
            </a:lvl1pPr>
            <a:lvl2pPr marL="672038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2pPr>
            <a:lvl3pPr marL="1344077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3pPr>
            <a:lvl4pPr marL="2016115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4pPr>
            <a:lvl5pPr marL="2688153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5pPr>
            <a:lvl6pPr marL="3360191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6pPr>
            <a:lvl7pPr marL="4032230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7pPr>
            <a:lvl8pPr marL="4704268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8pPr>
            <a:lvl9pPr marL="5376306" indent="0">
              <a:buNone/>
              <a:defRPr sz="23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29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283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32089" y="2683500"/>
            <a:ext cx="7616547" cy="639606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2652" y="2683500"/>
            <a:ext cx="7616547" cy="639606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3869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4423" y="536701"/>
            <a:ext cx="15457111" cy="194845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4424" y="2471154"/>
            <a:ext cx="7581544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4424" y="3682228"/>
            <a:ext cx="7581544" cy="541600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072652" y="2471154"/>
            <a:ext cx="7618882" cy="1211074"/>
          </a:xfrm>
        </p:spPr>
        <p:txBody>
          <a:bodyPr anchor="b"/>
          <a:lstStyle>
            <a:lvl1pPr marL="0" indent="0">
              <a:buNone/>
              <a:defRPr sz="3528" b="1"/>
            </a:lvl1pPr>
            <a:lvl2pPr marL="672038" indent="0">
              <a:buNone/>
              <a:defRPr sz="2940" b="1"/>
            </a:lvl2pPr>
            <a:lvl3pPr marL="1344077" indent="0">
              <a:buNone/>
              <a:defRPr sz="2646" b="1"/>
            </a:lvl3pPr>
            <a:lvl4pPr marL="2016115" indent="0">
              <a:buNone/>
              <a:defRPr sz="2352" b="1"/>
            </a:lvl4pPr>
            <a:lvl5pPr marL="2688153" indent="0">
              <a:buNone/>
              <a:defRPr sz="2352" b="1"/>
            </a:lvl5pPr>
            <a:lvl6pPr marL="3360191" indent="0">
              <a:buNone/>
              <a:defRPr sz="2352" b="1"/>
            </a:lvl6pPr>
            <a:lvl7pPr marL="4032230" indent="0">
              <a:buNone/>
              <a:defRPr sz="2352" b="1"/>
            </a:lvl7pPr>
            <a:lvl8pPr marL="4704268" indent="0">
              <a:buNone/>
              <a:defRPr sz="2352" b="1"/>
            </a:lvl8pPr>
            <a:lvl9pPr marL="5376306" indent="0">
              <a:buNone/>
              <a:defRPr sz="2352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072652" y="3682228"/>
            <a:ext cx="7618882" cy="541600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6885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802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4832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4424" y="672042"/>
            <a:ext cx="5780081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8882" y="1451424"/>
            <a:ext cx="9072652" cy="7163777"/>
          </a:xfrm>
        </p:spPr>
        <p:txBody>
          <a:bodyPr/>
          <a:lstStyle>
            <a:lvl1pPr>
              <a:defRPr sz="4704"/>
            </a:lvl1pPr>
            <a:lvl2pPr>
              <a:defRPr sz="4116"/>
            </a:lvl2pPr>
            <a:lvl3pPr>
              <a:defRPr sz="3528"/>
            </a:lvl3pPr>
            <a:lvl4pPr>
              <a:defRPr sz="2940"/>
            </a:lvl4pPr>
            <a:lvl5pPr>
              <a:defRPr sz="2940"/>
            </a:lvl5pPr>
            <a:lvl6pPr>
              <a:defRPr sz="2940"/>
            </a:lvl6pPr>
            <a:lvl7pPr>
              <a:defRPr sz="2940"/>
            </a:lvl7pPr>
            <a:lvl8pPr>
              <a:defRPr sz="2940"/>
            </a:lvl8pPr>
            <a:lvl9pPr>
              <a:defRPr sz="294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4424" y="3024188"/>
            <a:ext cx="5780081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14379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4424" y="672042"/>
            <a:ext cx="5780081" cy="2352146"/>
          </a:xfrm>
        </p:spPr>
        <p:txBody>
          <a:bodyPr anchor="b"/>
          <a:lstStyle>
            <a:lvl1pPr>
              <a:defRPr sz="4704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18882" y="1451424"/>
            <a:ext cx="9072652" cy="7163777"/>
          </a:xfrm>
        </p:spPr>
        <p:txBody>
          <a:bodyPr/>
          <a:lstStyle>
            <a:lvl1pPr marL="0" indent="0">
              <a:buNone/>
              <a:defRPr sz="4704"/>
            </a:lvl1pPr>
            <a:lvl2pPr marL="672038" indent="0">
              <a:buNone/>
              <a:defRPr sz="4116"/>
            </a:lvl2pPr>
            <a:lvl3pPr marL="1344077" indent="0">
              <a:buNone/>
              <a:defRPr sz="3528"/>
            </a:lvl3pPr>
            <a:lvl4pPr marL="2016115" indent="0">
              <a:buNone/>
              <a:defRPr sz="2940"/>
            </a:lvl4pPr>
            <a:lvl5pPr marL="2688153" indent="0">
              <a:buNone/>
              <a:defRPr sz="2940"/>
            </a:lvl5pPr>
            <a:lvl6pPr marL="3360191" indent="0">
              <a:buNone/>
              <a:defRPr sz="2940"/>
            </a:lvl6pPr>
            <a:lvl7pPr marL="4032230" indent="0">
              <a:buNone/>
              <a:defRPr sz="2940"/>
            </a:lvl7pPr>
            <a:lvl8pPr marL="4704268" indent="0">
              <a:buNone/>
              <a:defRPr sz="2940"/>
            </a:lvl8pPr>
            <a:lvl9pPr marL="5376306" indent="0">
              <a:buNone/>
              <a:defRPr sz="294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4424" y="3024188"/>
            <a:ext cx="5780081" cy="5602681"/>
          </a:xfrm>
        </p:spPr>
        <p:txBody>
          <a:bodyPr/>
          <a:lstStyle>
            <a:lvl1pPr marL="0" indent="0">
              <a:buNone/>
              <a:defRPr sz="2352"/>
            </a:lvl1pPr>
            <a:lvl2pPr marL="672038" indent="0">
              <a:buNone/>
              <a:defRPr sz="2058"/>
            </a:lvl2pPr>
            <a:lvl3pPr marL="1344077" indent="0">
              <a:buNone/>
              <a:defRPr sz="1764"/>
            </a:lvl3pPr>
            <a:lvl4pPr marL="2016115" indent="0">
              <a:buNone/>
              <a:defRPr sz="1470"/>
            </a:lvl4pPr>
            <a:lvl5pPr marL="2688153" indent="0">
              <a:buNone/>
              <a:defRPr sz="1470"/>
            </a:lvl5pPr>
            <a:lvl6pPr marL="3360191" indent="0">
              <a:buNone/>
              <a:defRPr sz="1470"/>
            </a:lvl6pPr>
            <a:lvl7pPr marL="4032230" indent="0">
              <a:buNone/>
              <a:defRPr sz="1470"/>
            </a:lvl7pPr>
            <a:lvl8pPr marL="4704268" indent="0">
              <a:buNone/>
              <a:defRPr sz="1470"/>
            </a:lvl8pPr>
            <a:lvl9pPr marL="5376306" indent="0">
              <a:buNone/>
              <a:defRPr sz="147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91671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3974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824922" y="536700"/>
            <a:ext cx="3864278" cy="854286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2089" y="536700"/>
            <a:ext cx="11368817" cy="854286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1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3181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1" lang="en-US" altLang="zh-TW" sz="176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76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4" y="3240112"/>
            <a:ext cx="11908886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08" y="1151880"/>
            <a:ext cx="11186657" cy="1681162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53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 sz="2300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 sz="2300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8" y="3960192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6"/>
            <a:ext cx="14689632" cy="1681163"/>
          </a:xfrm>
        </p:spPr>
        <p:txBody>
          <a:bodyPr/>
          <a:lstStyle>
            <a:lvl1pPr algn="ctr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5592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12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7E22EE8-D446-46E7-9776-02D8BC68279F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7914176" cy="10068180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DEB1C75-2F2A-48C5-8008-C949228E7EA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4F1DBE28-8938-4436-AE5A-6D2B57CD712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B5BA6649-1A4B-4592-AC39-EBC62AD409C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14BA852-66AE-4837-99E7-69E5A6DADBC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6725C31-016E-4E6E-946F-0F3B8A2F26A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D74126EB-825C-4E98-B79F-5B8A8808BC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19A4E6BC-97FE-4FF5-8F12-8B65127E92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0">
                <a:solidFill>
                  <a:srgbClr val="FFFFFF"/>
                </a:solidFill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C70204B6-C1C3-42F1-8A75-06703EADE8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0">
                <a:solidFill>
                  <a:srgbClr val="FFFFFF"/>
                </a:solidFill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6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6799E317-989A-4BC5-9595-C0C5F4E7BF1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896065" y="9184570"/>
            <a:ext cx="4179857" cy="700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7D2A428-76EF-4494-A261-C737CA7561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121330" y="9189904"/>
            <a:ext cx="5678630" cy="6987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7F33675-ABF7-48D4-A513-BCD556956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368" y="9193460"/>
            <a:ext cx="4179855" cy="700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74EF4-F582-40EA-B6D0-755E3CE002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57498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5">
            <a:extLst>
              <a:ext uri="{FF2B5EF4-FFF2-40B4-BE49-F238E27FC236}">
                <a16:creationId xmlns:a16="http://schemas.microsoft.com/office/drawing/2014/main" id="{D1C2D877-9DF2-4C6D-9A7E-A5ADB8D80B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13"/>
            <a:ext cx="17921288" cy="1015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9" y="404813"/>
            <a:ext cx="13608322" cy="1681162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6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6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1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21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61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9507F41-D26B-470C-9A4A-B06FAF8682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E6A024-060D-48E3-82BD-53E2A76B4A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8990-ECD9-4703-8713-DED642C784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3CB9F7F-11DB-43AD-9190-E7C9866F657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778232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3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3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1" indent="0">
              <a:buNone/>
              <a:defRPr sz="1800"/>
            </a:lvl2pPr>
            <a:lvl3pPr marL="914363" indent="0">
              <a:buNone/>
              <a:defRPr sz="1600"/>
            </a:lvl3pPr>
            <a:lvl4pPr marL="1371544" indent="0">
              <a:buNone/>
              <a:defRPr sz="1400"/>
            </a:lvl4pPr>
            <a:lvl5pPr marL="1828725" indent="0">
              <a:buNone/>
              <a:defRPr sz="1400"/>
            </a:lvl5pPr>
            <a:lvl6pPr marL="2285905" indent="0">
              <a:buNone/>
              <a:defRPr sz="1400"/>
            </a:lvl6pPr>
            <a:lvl7pPr marL="2743086" indent="0">
              <a:buNone/>
              <a:defRPr sz="1400"/>
            </a:lvl7pPr>
            <a:lvl8pPr marL="3200268" indent="0">
              <a:buNone/>
              <a:defRPr sz="1400"/>
            </a:lvl8pPr>
            <a:lvl9pPr marL="365744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D9A153-555F-49DF-A699-AABB2DE266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27B4C8-7B13-467F-B3F8-B8F243EFDF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FA68-3C7B-44F8-AD73-10F383FC4E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852E5EE-6303-429A-B90E-B1DEA29BEB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9831221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1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1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CC3471-F325-419B-9FAA-428B435EA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8275B02-BCF0-4106-AC1B-23C270C85C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A5F02-1371-4BBE-AE3F-C227CC50AA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C04F649-0EF2-4E45-B0C0-2E7B8CA7EF1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8361554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3583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8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8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18B4881-ECB6-4B76-97BA-FEE8AADA58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FFEFA65-8E6B-47DE-9955-3D8DAC9C43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B4A6-E067-4F03-9015-4D3603FE51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AE8D1DA-8414-417F-B84F-0D6FC8A66C8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302752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106D1A-DDA3-41D8-BE98-9B18E2139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2E203E-3D78-4958-A7B8-1694DB71D4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2DF6-1618-46B3-8B6F-68C9E99D94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8595AF3-7188-4C82-B1AB-4B33E804A5B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7463831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06B5B58B-2B11-4E6C-977A-AAC4ED2FD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7"/>
            <a:ext cx="17921288" cy="100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64930A-6A7E-4B98-9FAA-227D3B4C7E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8F26EB-A5CC-4B45-BAA7-77B7034D3C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58C0E-F52D-4238-8CA3-719B6B45A2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3816EFD-222C-46A7-B8ED-347552BA12B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0521952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2F8AC36A-8050-4631-8417-6BF714126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"/>
            <a:ext cx="17921288" cy="100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E0EBA2-2B6E-44E5-94C5-B8CB4725A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1C2790-A556-4A24-9689-3294BD7F0F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22279-9241-4783-B8D3-17B15658D2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26B0CA0-9AE4-475E-9189-5C8FB4D5C4A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802723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4882231E-792D-48C6-B351-DF1DE9827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5AFEBC-C0A7-480D-A814-2A385312B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E86DC-8B43-4615-99A3-C99C38BB2A6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5BD2E-F6C8-4F00-AB43-E11CBE445E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166D1DD-0C3E-42D9-8D4B-30A5FD1FAEF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63659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62843DCC-9A9F-47D2-9591-747B29696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60" y="1"/>
            <a:ext cx="1797284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221F2B-FFF0-4144-A4E6-0F698CD03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569CAD-31A4-405A-AF70-D87BAC70F5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2F24F-7F43-4F64-A459-EE02FAC384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0C05BAF-3557-412B-8860-4AEB8D8CA26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92568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A890C3-FF93-AC42-A8C6-30DBF919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659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305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>
            <a:extLst>
              <a:ext uri="{FF2B5EF4-FFF2-40B4-BE49-F238E27FC236}">
                <a16:creationId xmlns:a16="http://schemas.microsoft.com/office/drawing/2014/main" id="{D9355FBD-9E9A-4ECC-B885-C84647095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7"/>
            <a:ext cx="17937290" cy="100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AF38B0-11BA-4956-A31F-F15714A48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8CA638-8AAE-4CD6-9AC0-7E5606CE4F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5FA61-35FD-407A-AED6-745DFFBD64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6CEAD1A4-346B-4C3E-8196-72AC3A2A259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8156881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>
            <a:extLst>
              <a:ext uri="{FF2B5EF4-FFF2-40B4-BE49-F238E27FC236}">
                <a16:creationId xmlns:a16="http://schemas.microsoft.com/office/drawing/2014/main" id="{06971F5E-AE48-4ABF-9458-E61E95CA7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F80A48-608D-43D5-89A3-BF3C5F599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EEF242-43E6-4C52-B75A-7BEDEB1ACBE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331-CB6E-4BF7-B2C5-C5754EE232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E5EA33E-0905-42E2-81D2-863C07B131D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010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8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CA6E2ED-81DA-4574-A528-B0B54882F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D8E0D8A-E219-4BB2-88AE-29231937D9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A02F4-93AA-4554-8648-D793BC33E8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1E19C42-AA39-4299-8F31-142E618B1CA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7396971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3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4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3" indent="0">
              <a:buNone/>
              <a:defRPr sz="2400"/>
            </a:lvl3pPr>
            <a:lvl4pPr marL="1371544" indent="0">
              <a:buNone/>
              <a:defRPr sz="2000"/>
            </a:lvl4pPr>
            <a:lvl5pPr marL="1828725" indent="0">
              <a:buNone/>
              <a:defRPr sz="2000"/>
            </a:lvl5pPr>
            <a:lvl6pPr marL="2285905" indent="0">
              <a:buNone/>
              <a:defRPr sz="2000"/>
            </a:lvl6pPr>
            <a:lvl7pPr marL="2743086" indent="0">
              <a:buNone/>
              <a:defRPr sz="2000"/>
            </a:lvl7pPr>
            <a:lvl8pPr marL="3200268" indent="0">
              <a:buNone/>
              <a:defRPr sz="2000"/>
            </a:lvl8pPr>
            <a:lvl9pPr marL="365744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7C86213-5BF5-4F03-B4B7-4A13166FA9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2CA0AC-D248-4223-9922-61FC6654D8F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CEB07-E517-4B00-8521-D47AE7AFFE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84DDD02-5915-4F56-919E-6B178361D57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8917642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680A00-298E-4DF9-987F-1EFFAB9CD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31C5E5-C1E3-48EF-BCA6-7AE928267C0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45FBA-C25E-448E-AB76-DC97F45DA6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947F90F-4A62-4D65-BBB7-761471C627A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2747271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4" y="405362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2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0F7A5D2-EA45-49B8-805C-999907EF1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1F1598D-7FCD-4477-839B-F96C1D7C61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8A351-4F71-48DA-838E-2DDD2C088EC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4DB5E9A-1CF5-400E-8DAA-7276A28AB0A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9858355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" y="6804000"/>
            <a:ext cx="17921287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" y="3744001"/>
            <a:ext cx="17921287" cy="1872375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7862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2432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1322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07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076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244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66947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9512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9008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716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930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9397971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1" y="4320231"/>
            <a:ext cx="14571033" cy="3312369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7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20" rIns="91439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5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0"/>
            <a:ext cx="11186657" cy="1681163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275451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5" y="3240113"/>
            <a:ext cx="11908885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79"/>
            <a:ext cx="11186657" cy="1681163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858582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7" y="1007864"/>
            <a:ext cx="11186657" cy="1681163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81095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50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8791449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7" y="-23910"/>
            <a:ext cx="17933246" cy="1010881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1987666" cy="5402972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79" y="2056556"/>
            <a:ext cx="11953329" cy="1681163"/>
          </a:xfrm>
        </p:spPr>
        <p:txBody>
          <a:bodyPr/>
          <a:lstStyle>
            <a:lvl1pPr algn="l">
              <a:defRPr sz="7999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9772351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3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7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9" tIns="45720" rIns="91439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5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4" y="1676581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7739410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4" y="3672160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087184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8" y="3960192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6"/>
            <a:ext cx="14689632" cy="1681163"/>
          </a:xfrm>
        </p:spPr>
        <p:txBody>
          <a:bodyPr/>
          <a:lstStyle>
            <a:lvl1pPr algn="ctr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059059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7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7" y="2880073"/>
            <a:ext cx="14689891" cy="6840759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5" y="863848"/>
            <a:ext cx="14689632" cy="1681163"/>
          </a:xfrm>
        </p:spPr>
        <p:txBody>
          <a:bodyPr/>
          <a:lstStyle>
            <a:lvl1pPr algn="l">
              <a:defRPr sz="7999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155185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0"/>
            <a:ext cx="17927228" cy="10130057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4"/>
            <a:ext cx="16057784" cy="6683712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3"/>
          </a:xfrm>
        </p:spPr>
        <p:txBody>
          <a:bodyPr/>
          <a:lstStyle>
            <a:lvl1pPr algn="l">
              <a:defRPr sz="7999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750995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6267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741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3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98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60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7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73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34" indent="0">
              <a:buNone/>
              <a:defRPr sz="4799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44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92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63116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284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5764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11404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618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3101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2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0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0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4308651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5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1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9" tIns="52367" rIns="104909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2234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0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0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6621875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972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5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46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4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3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4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5C72-BED2-284A-865D-D59AEBAE310D}" type="datetimeFigureOut">
              <a:rPr kumimoji="1" lang="zh-TW" altLang="en-US" smtClean="0"/>
              <a:t>2024/12/27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659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2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7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804000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3744000"/>
            <a:ext cx="17921287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2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0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1241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101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972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4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936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0870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73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39963" y="1649413"/>
            <a:ext cx="13441362" cy="35099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39963" y="5294313"/>
            <a:ext cx="13441362" cy="24336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574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3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8" y="431210"/>
            <a:ext cx="11186657" cy="1681162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8" y="2522949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0121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0" y="4320232"/>
            <a:ext cx="14571033" cy="3312368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2" y="1683381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66751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4" y="3240112"/>
            <a:ext cx="11908886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08" y="1151880"/>
            <a:ext cx="11186657" cy="1681162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9187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6" y="1007864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3896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5341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8" y="-23912"/>
            <a:ext cx="17933246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1987666" cy="540297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8" cy="1681162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6270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1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33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59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4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430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643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1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7"/>
            <a:ext cx="14689632" cy="1681162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54206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8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1" cy="6840760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8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2486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0" y="0"/>
            <a:ext cx="17927228" cy="1013005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3"/>
            <a:ext cx="16057784" cy="6683711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6172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1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4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67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31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6285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12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917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2375" y="2513013"/>
            <a:ext cx="15457488" cy="4194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22375" y="6746875"/>
            <a:ext cx="15457488" cy="22050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063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635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9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59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3763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84545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0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62373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25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0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08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26341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7928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31900" y="2682875"/>
            <a:ext cx="7651750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36050" y="2682875"/>
            <a:ext cx="7653338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421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456756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83485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75687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8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5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8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95725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92085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77057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4544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536575"/>
            <a:ext cx="15455900" cy="19478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5075" y="2471738"/>
            <a:ext cx="7580313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5075" y="3683000"/>
            <a:ext cx="7580313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072563" y="2471738"/>
            <a:ext cx="7618412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072563" y="3683000"/>
            <a:ext cx="7618412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345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4895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34830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35833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91635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9863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43769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9468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8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6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02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880445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909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29723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03733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18590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444165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9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07593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69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2024/12/27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29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26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26.xml"/><Relationship Id="rId34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5" Type="http://schemas.openxmlformats.org/officeDocument/2006/relationships/slideLayout" Target="../slideLayouts/slideLayout230.xml"/><Relationship Id="rId33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29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24" Type="http://schemas.openxmlformats.org/officeDocument/2006/relationships/slideLayout" Target="../slideLayouts/slideLayout229.xml"/><Relationship Id="rId32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slideLayout" Target="../slideLayouts/slideLayout228.xml"/><Relationship Id="rId28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31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Relationship Id="rId27" Type="http://schemas.openxmlformats.org/officeDocument/2006/relationships/slideLayout" Target="../slideLayouts/slideLayout232.xml"/><Relationship Id="rId30" Type="http://schemas.openxmlformats.org/officeDocument/2006/relationships/slideLayout" Target="../slideLayouts/slideLayout235.xml"/><Relationship Id="rId35" Type="http://schemas.openxmlformats.org/officeDocument/2006/relationships/theme" Target="../theme/theme15.xml"/><Relationship Id="rId8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8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1031738-B08F-F741-8DC5-504347E8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2676FE-01E3-5140-B991-8223A3B3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63CA78-4C1C-4E41-A436-BCA89EA81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FC6F-055C-594D-8F2D-F46D33223140}" type="datetimeFigureOut">
              <a:rPr kumimoji="1" lang="zh-TW" altLang="en-US" smtClean="0"/>
              <a:t>2024/12/27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B76C40-2460-4B4C-9EC8-3E8BE3F0F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28E41A-BC5D-9447-8F48-A5F63446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49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032" y="269129"/>
            <a:ext cx="8064580" cy="1120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68098"/>
            <a:ext cx="8064580" cy="44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32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1554" y="6228831"/>
            <a:ext cx="283753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1795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7" r:id="rId1"/>
    <p:sldLayoutId id="2147488258" r:id="rId2"/>
    <p:sldLayoutId id="2147488259" r:id="rId3"/>
    <p:sldLayoutId id="2147488260" r:id="rId4"/>
    <p:sldLayoutId id="2147488261" r:id="rId5"/>
    <p:sldLayoutId id="2147488262" r:id="rId6"/>
    <p:sldLayoutId id="2147488263" r:id="rId7"/>
    <p:sldLayoutId id="2147488264" r:id="rId8"/>
    <p:sldLayoutId id="2147488265" r:id="rId9"/>
    <p:sldLayoutId id="2147488266" r:id="rId10"/>
    <p:sldLayoutId id="2147488267" r:id="rId11"/>
  </p:sldLayoutIdLst>
  <p:txStyles>
    <p:titleStyle>
      <a:lvl1pPr algn="ctr" defTabSz="896021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08" indent="-336008" algn="l" defTabSz="896021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17" indent="-280006" algn="l" defTabSz="896021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026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036" indent="-224005" algn="l" defTabSz="896021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46" indent="-224005" algn="l" defTabSz="896021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05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06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07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08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1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02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03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04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05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06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07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08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938" y="9190038"/>
            <a:ext cx="417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6050" y="9185275"/>
            <a:ext cx="41783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314F88-7E19-4E1B-BDE4-472D97B961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938" y="404813"/>
            <a:ext cx="161274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400" y="9185275"/>
            <a:ext cx="567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352675"/>
            <a:ext cx="16127412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73692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81" r:id="rId1"/>
    <p:sldLayoutId id="2147488282" r:id="rId2"/>
    <p:sldLayoutId id="2147488283" r:id="rId3"/>
    <p:sldLayoutId id="2147488284" r:id="rId4"/>
    <p:sldLayoutId id="2147488285" r:id="rId5"/>
    <p:sldLayoutId id="2147488286" r:id="rId6"/>
    <p:sldLayoutId id="2147488287" r:id="rId7"/>
    <p:sldLayoutId id="2147488288" r:id="rId8"/>
    <p:sldLayoutId id="2147488289" r:id="rId9"/>
    <p:sldLayoutId id="2147488290" r:id="rId10"/>
    <p:sldLayoutId id="2147488291" r:id="rId11"/>
    <p:sldLayoutId id="2147488292" r:id="rId12"/>
    <p:sldLayoutId id="2147488293" r:id="rId13"/>
    <p:sldLayoutId id="2147488294" r:id="rId14"/>
    <p:sldLayoutId id="2147488295" r:id="rId15"/>
    <p:sldLayoutId id="2147488296" r:id="rId16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1638" indent="-401638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938" y="9190038"/>
            <a:ext cx="417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6050" y="9185275"/>
            <a:ext cx="41783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314F88-7E19-4E1B-BDE4-472D97B961B6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938" y="404813"/>
            <a:ext cx="161274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400" y="9185275"/>
            <a:ext cx="567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352675"/>
            <a:ext cx="16127412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283463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98" r:id="rId1"/>
    <p:sldLayoutId id="2147488299" r:id="rId2"/>
    <p:sldLayoutId id="2147488300" r:id="rId3"/>
    <p:sldLayoutId id="2147488301" r:id="rId4"/>
    <p:sldLayoutId id="2147488302" r:id="rId5"/>
    <p:sldLayoutId id="2147488303" r:id="rId6"/>
    <p:sldLayoutId id="2147488304" r:id="rId7"/>
    <p:sldLayoutId id="2147488305" r:id="rId8"/>
    <p:sldLayoutId id="2147488306" r:id="rId9"/>
    <p:sldLayoutId id="2147488307" r:id="rId10"/>
    <p:sldLayoutId id="2147488308" r:id="rId11"/>
    <p:sldLayoutId id="2147488309" r:id="rId12"/>
    <p:sldLayoutId id="2147488310" r:id="rId13"/>
    <p:sldLayoutId id="2147488311" r:id="rId14"/>
    <p:sldLayoutId id="2147488312" r:id="rId15"/>
    <p:sldLayoutId id="2147488313" r:id="rId16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1638" indent="-401638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32089" y="536701"/>
            <a:ext cx="15457111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2089" y="2683500"/>
            <a:ext cx="15457111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32088" y="9343247"/>
            <a:ext cx="4032290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A1F9-8164-41C9-B09B-3386EC9659F7}" type="datetimeFigureOut">
              <a:rPr kumimoji="0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2024/12/27</a:t>
            </a:fld>
            <a:endParaRPr kumimoji="0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936427" y="9343247"/>
            <a:ext cx="604843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56910" y="9343247"/>
            <a:ext cx="4032290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BA9F0-1837-4B6C-A957-D2A85CD044A5}" type="slidenum">
              <a:rPr kumimoji="0" lang="zh-TW" altLang="en-US" sz="176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76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78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5" r:id="rId1"/>
    <p:sldLayoutId id="2147488316" r:id="rId2"/>
    <p:sldLayoutId id="2147488317" r:id="rId3"/>
    <p:sldLayoutId id="2147488318" r:id="rId4"/>
    <p:sldLayoutId id="2147488319" r:id="rId5"/>
    <p:sldLayoutId id="2147488320" r:id="rId6"/>
    <p:sldLayoutId id="2147488321" r:id="rId7"/>
    <p:sldLayoutId id="2147488322" r:id="rId8"/>
    <p:sldLayoutId id="2147488323" r:id="rId9"/>
    <p:sldLayoutId id="2147488324" r:id="rId10"/>
    <p:sldLayoutId id="2147488325" r:id="rId11"/>
    <p:sldLayoutId id="2147488326" r:id="rId12"/>
    <p:sldLayoutId id="2147488379" r:id="rId13"/>
  </p:sldLayoutIdLst>
  <p:txStyles>
    <p:titleStyle>
      <a:lvl1pPr algn="l" defTabSz="1344077" rtl="0" eaLnBrk="1" latinLnBrk="0" hangingPunct="1">
        <a:lnSpc>
          <a:spcPct val="90000"/>
        </a:lnSpc>
        <a:spcBef>
          <a:spcPct val="0"/>
        </a:spcBef>
        <a:buNone/>
        <a:defRPr sz="64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19" indent="-336019" algn="l" defTabSz="1344077" rtl="0" eaLnBrk="1" latinLnBrk="0" hangingPunct="1">
        <a:lnSpc>
          <a:spcPct val="90000"/>
        </a:lnSpc>
        <a:spcBef>
          <a:spcPts val="1470"/>
        </a:spcBef>
        <a:buFont typeface="Arial" panose="020B0604020202020204" pitchFamily="34" charset="0"/>
        <a:buChar char="•"/>
        <a:defRPr sz="4116" kern="1200">
          <a:solidFill>
            <a:schemeClr val="tx1"/>
          </a:solidFill>
          <a:latin typeface="+mn-lt"/>
          <a:ea typeface="+mn-ea"/>
          <a:cs typeface="+mn-cs"/>
        </a:defRPr>
      </a:lvl1pPr>
      <a:lvl2pPr marL="100805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680096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2352134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3024172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696211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368249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5040287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712325" indent="-336019" algn="l" defTabSz="1344077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203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4077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6115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8153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60191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2230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4268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6306" algn="l" defTabSz="1344077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60DDA7D-0DAD-4292-9753-2D5EA04A212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065" y="9189904"/>
            <a:ext cx="4179857" cy="69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FC5F76C-6FE5-448F-8D21-1763113981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368" y="9184570"/>
            <a:ext cx="4179855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123896-A6CA-49D8-ABD7-2F47654DDE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0FBA3A2C-4176-4310-874F-D2C17E7CE9D3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7914176" cy="10068180"/>
            <a:chOff x="0" y="0"/>
            <a:chExt cx="5758" cy="4315"/>
          </a:xfrm>
        </p:grpSpPr>
        <p:grpSp>
          <p:nvGrpSpPr>
            <p:cNvPr id="2056" name="Group 5">
              <a:extLst>
                <a:ext uri="{FF2B5EF4-FFF2-40B4-BE49-F238E27FC236}">
                  <a16:creationId xmlns:a16="http://schemas.microsoft.com/office/drawing/2014/main" id="{17FE0EA9-C3D7-42F0-B2A4-D5F4ED177D2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>
                <a:extLst>
                  <a:ext uri="{FF2B5EF4-FFF2-40B4-BE49-F238E27FC236}">
                    <a16:creationId xmlns:a16="http://schemas.microsoft.com/office/drawing/2014/main" id="{C07D5A71-F872-4551-BE60-57BF7C4D04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>
                <a:extLst>
                  <a:ext uri="{FF2B5EF4-FFF2-40B4-BE49-F238E27FC236}">
                    <a16:creationId xmlns:a16="http://schemas.microsoft.com/office/drawing/2014/main" id="{47078CAB-CB83-48E3-BC91-7BBE554F0B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>
                <a:extLst>
                  <a:ext uri="{FF2B5EF4-FFF2-40B4-BE49-F238E27FC236}">
                    <a16:creationId xmlns:a16="http://schemas.microsoft.com/office/drawing/2014/main" id="{44E5106D-392F-4934-AF29-34B0C00055A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325E6491-DC33-4FB3-9801-AADBB6EA1B2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>
                <a:extLst>
                  <a:ext uri="{FF2B5EF4-FFF2-40B4-BE49-F238E27FC236}">
                    <a16:creationId xmlns:a16="http://schemas.microsoft.com/office/drawing/2014/main" id="{58AF9924-5562-4BE2-B51E-408AD27BAB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23" name="Freeform 11">
              <a:extLst>
                <a:ext uri="{FF2B5EF4-FFF2-40B4-BE49-F238E27FC236}">
                  <a16:creationId xmlns:a16="http://schemas.microsoft.com/office/drawing/2014/main" id="{9733C1E0-8CB3-45B0-ADCA-BBAC60E43B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0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0FDE104F-D5AD-4B5E-8EB7-0516CB5BCC4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0">
                <a:solidFill>
                  <a:srgbClr val="FFFFFF"/>
                </a:solidFill>
              </a:endParaRPr>
            </a:p>
          </p:txBody>
        </p:sp>
      </p:grpSp>
      <p:sp>
        <p:nvSpPr>
          <p:cNvPr id="13325" name="Rectangle 13">
            <a:extLst>
              <a:ext uri="{FF2B5EF4-FFF2-40B4-BE49-F238E27FC236}">
                <a16:creationId xmlns:a16="http://schemas.microsoft.com/office/drawing/2014/main" id="{0F389E28-3383-4044-B4A8-33FC7A5986C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065" y="405358"/>
            <a:ext cx="16129159" cy="16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>
            <a:extLst>
              <a:ext uri="{FF2B5EF4-FFF2-40B4-BE49-F238E27FC236}">
                <a16:creationId xmlns:a16="http://schemas.microsoft.com/office/drawing/2014/main" id="{DEACF423-6E71-4836-89DE-A86F96DFFA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330" y="9184570"/>
            <a:ext cx="5678630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27" name="Rectangle 15">
            <a:extLst>
              <a:ext uri="{FF2B5EF4-FFF2-40B4-BE49-F238E27FC236}">
                <a16:creationId xmlns:a16="http://schemas.microsoft.com/office/drawing/2014/main" id="{0C011E48-1BBB-4507-A87A-0DCAA4DBF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6065" y="2352147"/>
            <a:ext cx="16129159" cy="665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73110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328" r:id="rId1"/>
    <p:sldLayoutId id="2147488329" r:id="rId2"/>
    <p:sldLayoutId id="2147488330" r:id="rId3"/>
    <p:sldLayoutId id="2147488331" r:id="rId4"/>
    <p:sldLayoutId id="2147488332" r:id="rId5"/>
    <p:sldLayoutId id="2147488333" r:id="rId6"/>
    <p:sldLayoutId id="2147488334" r:id="rId7"/>
    <p:sldLayoutId id="2147488335" r:id="rId8"/>
    <p:sldLayoutId id="2147488336" r:id="rId9"/>
    <p:sldLayoutId id="2147488337" r:id="rId10"/>
    <p:sldLayoutId id="2147488338" r:id="rId11"/>
    <p:sldLayoutId id="2147488339" r:id="rId12"/>
    <p:sldLayoutId id="2147488340" r:id="rId13"/>
    <p:sldLayoutId id="2147488341" r:id="rId14"/>
    <p:sldLayoutId id="2147488342" r:id="rId15"/>
    <p:sldLayoutId id="2147488343" r:id="rId16"/>
  </p:sldLayoutIdLst>
  <p:transition/>
  <p:hf hdr="0" ftr="0" dt="0"/>
  <p:txStyles>
    <p:titleStyle>
      <a:lvl1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1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63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44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25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0015" indent="-400015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696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5809" indent="-330678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24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6937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33" indent="-264899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5420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32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13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94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75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8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25168316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345" r:id="rId1"/>
    <p:sldLayoutId id="2147488346" r:id="rId2"/>
    <p:sldLayoutId id="2147488347" r:id="rId3"/>
    <p:sldLayoutId id="2147488348" r:id="rId4"/>
    <p:sldLayoutId id="2147488349" r:id="rId5"/>
    <p:sldLayoutId id="2147488350" r:id="rId6"/>
    <p:sldLayoutId id="2147488351" r:id="rId7"/>
    <p:sldLayoutId id="2147488352" r:id="rId8"/>
    <p:sldLayoutId id="2147488353" r:id="rId9"/>
    <p:sldLayoutId id="2147488354" r:id="rId10"/>
    <p:sldLayoutId id="2147488355" r:id="rId11"/>
    <p:sldLayoutId id="2147488356" r:id="rId12"/>
    <p:sldLayoutId id="2147488357" r:id="rId13"/>
    <p:sldLayoutId id="2147488358" r:id="rId14"/>
    <p:sldLayoutId id="2147488359" r:id="rId15"/>
    <p:sldLayoutId id="2147488360" r:id="rId16"/>
    <p:sldLayoutId id="2147488361" r:id="rId17"/>
    <p:sldLayoutId id="2147488362" r:id="rId18"/>
    <p:sldLayoutId id="2147488363" r:id="rId19"/>
    <p:sldLayoutId id="2147488364" r:id="rId20"/>
    <p:sldLayoutId id="2147488365" r:id="rId21"/>
    <p:sldLayoutId id="2147488366" r:id="rId22"/>
    <p:sldLayoutId id="2147488367" r:id="rId23"/>
    <p:sldLayoutId id="2147488368" r:id="rId24"/>
    <p:sldLayoutId id="2147488369" r:id="rId25"/>
    <p:sldLayoutId id="2147488370" r:id="rId26"/>
    <p:sldLayoutId id="2147488371" r:id="rId27"/>
    <p:sldLayoutId id="2147488372" r:id="rId28"/>
    <p:sldLayoutId id="2147488373" r:id="rId29"/>
    <p:sldLayoutId id="2147488374" r:id="rId30"/>
    <p:sldLayoutId id="2147488375" r:id="rId31"/>
    <p:sldLayoutId id="2147488376" r:id="rId32"/>
    <p:sldLayoutId id="2147488377" r:id="rId33"/>
    <p:sldLayoutId id="2147488378" r:id="rId34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5C72-BED2-284A-865D-D59AEBAE310D}" type="datetimeFigureOut">
              <a:rPr kumimoji="1" lang="zh-TW" altLang="en-US" smtClean="0"/>
              <a:t>2024/12/27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3356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1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A399-2091-4D92-9DA1-4A9B4CDD509E}" type="datetimeFigureOut">
              <a:rPr lang="zh-TW" altLang="en-US" smtClean="0"/>
              <a:t>2024/12/27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15" r:id="rId1"/>
    <p:sldLayoutId id="2147487316" r:id="rId2"/>
    <p:sldLayoutId id="2147487317" r:id="rId3"/>
    <p:sldLayoutId id="2147487318" r:id="rId4"/>
    <p:sldLayoutId id="2147487319" r:id="rId5"/>
    <p:sldLayoutId id="2147487320" r:id="rId6"/>
    <p:sldLayoutId id="2147487321" r:id="rId7"/>
    <p:sldLayoutId id="2147487322" r:id="rId8"/>
    <p:sldLayoutId id="2147487323" r:id="rId9"/>
    <p:sldLayoutId id="2147487324" r:id="rId10"/>
    <p:sldLayoutId id="21474873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75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28657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62" r:id="rId1"/>
    <p:sldLayoutId id="2147487363" r:id="rId2"/>
    <p:sldLayoutId id="2147487364" r:id="rId3"/>
    <p:sldLayoutId id="2147487365" r:id="rId4"/>
    <p:sldLayoutId id="2147487366" r:id="rId5"/>
    <p:sldLayoutId id="2147487367" r:id="rId6"/>
    <p:sldLayoutId id="2147487368" r:id="rId7"/>
    <p:sldLayoutId id="2147487369" r:id="rId8"/>
    <p:sldLayoutId id="2147487370" r:id="rId9"/>
    <p:sldLayoutId id="2147487371" r:id="rId10"/>
    <p:sldLayoutId id="2147487372" r:id="rId11"/>
    <p:sldLayoutId id="2147487373" r:id="rId12"/>
    <p:sldLayoutId id="2147487374" r:id="rId13"/>
    <p:sldLayoutId id="2147487375" r:id="rId14"/>
    <p:sldLayoutId id="2147487376" r:id="rId15"/>
    <p:sldLayoutId id="2147487377" r:id="rId16"/>
    <p:sldLayoutId id="2147487378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67683-7B27-4D03-9227-FCFD638A9A1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3744000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056845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  <p:sldLayoutId id="2147487445" r:id="rId9"/>
    <p:sldLayoutId id="2147487446" r:id="rId10"/>
    <p:sldLayoutId id="2147487447" r:id="rId11"/>
    <p:sldLayoutId id="2147487448" r:id="rId12"/>
    <p:sldLayoutId id="2147487449" r:id="rId13"/>
    <p:sldLayoutId id="2147487450" r:id="rId14"/>
    <p:sldLayoutId id="2147487451" r:id="rId15"/>
    <p:sldLayoutId id="2147487452" r:id="rId16"/>
    <p:sldLayoutId id="2147487453" r:id="rId17"/>
    <p:sldLayoutId id="2147487454" r:id="rId18"/>
    <p:sldLayoutId id="2147487455" r:id="rId19"/>
    <p:sldLayoutId id="2147487456" r:id="rId20"/>
    <p:sldLayoutId id="2147487457" r:id="rId21"/>
    <p:sldLayoutId id="2147487458" r:id="rId22"/>
    <p:sldLayoutId id="2147487459" r:id="rId23"/>
    <p:sldLayoutId id="2147487460" r:id="rId24"/>
    <p:sldLayoutId id="2147487461" r:id="rId25"/>
    <p:sldLayoutId id="2147487462" r:id="rId26"/>
    <p:sldLayoutId id="2147487463" r:id="rId27"/>
    <p:sldLayoutId id="2147487464" r:id="rId28"/>
    <p:sldLayoutId id="2147487465" r:id="rId29"/>
    <p:sldLayoutId id="2147487466" r:id="rId30"/>
    <p:sldLayoutId id="2147487467" r:id="rId31"/>
    <p:sldLayoutId id="2147487468" r:id="rId32"/>
    <p:sldLayoutId id="2147487469" r:id="rId33"/>
    <p:sldLayoutId id="2147487470" r:id="rId34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46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  <a:ea typeface="新細明體"/>
              </a:rPr>
              <a:pPr defTabSz="914346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  <a:ea typeface="新細明體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109945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554" r:id="rId1"/>
    <p:sldLayoutId id="2147487555" r:id="rId2"/>
    <p:sldLayoutId id="2147487556" r:id="rId3"/>
    <p:sldLayoutId id="2147487557" r:id="rId4"/>
    <p:sldLayoutId id="2147487558" r:id="rId5"/>
    <p:sldLayoutId id="2147487559" r:id="rId6"/>
    <p:sldLayoutId id="2147487560" r:id="rId7"/>
    <p:sldLayoutId id="2147487561" r:id="rId8"/>
    <p:sldLayoutId id="2147487562" r:id="rId9"/>
    <p:sldLayoutId id="2147487563" r:id="rId10"/>
    <p:sldLayoutId id="2147487564" r:id="rId11"/>
    <p:sldLayoutId id="2147487565" r:id="rId12"/>
    <p:sldLayoutId id="2147487566" r:id="rId13"/>
    <p:sldLayoutId id="2147487567" r:id="rId14"/>
    <p:sldLayoutId id="2147487568" r:id="rId15"/>
    <p:sldLayoutId id="2147487569" r:id="rId16"/>
    <p:sldLayoutId id="2147487570" r:id="rId17"/>
    <p:sldLayoutId id="2147487571" r:id="rId18"/>
    <p:sldLayoutId id="2147487572" r:id="rId19"/>
    <p:sldLayoutId id="2147487573" r:id="rId20"/>
    <p:sldLayoutId id="2147487574" r:id="rId21"/>
    <p:sldLayoutId id="2147487575" r:id="rId22"/>
    <p:sldLayoutId id="2147487576" r:id="rId23"/>
    <p:sldLayoutId id="2147487577" r:id="rId24"/>
    <p:sldLayoutId id="2147487578" r:id="rId25"/>
    <p:sldLayoutId id="2147487579" r:id="rId26"/>
    <p:sldLayoutId id="2147487580" r:id="rId27"/>
    <p:sldLayoutId id="2147487581" r:id="rId28"/>
    <p:sldLayoutId id="2147487582" r:id="rId29"/>
    <p:sldLayoutId id="2147487583" r:id="rId30"/>
    <p:sldLayoutId id="2147487584" r:id="rId31"/>
    <p:sldLayoutId id="2147487585" r:id="rId32"/>
    <p:sldLayoutId id="2147487586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2024/12/27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911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5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6316047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837" r:id="rId1"/>
    <p:sldLayoutId id="2147487838" r:id="rId2"/>
    <p:sldLayoutId id="2147487839" r:id="rId3"/>
    <p:sldLayoutId id="2147487840" r:id="rId4"/>
    <p:sldLayoutId id="2147487841" r:id="rId5"/>
    <p:sldLayoutId id="2147487842" r:id="rId6"/>
    <p:sldLayoutId id="2147487843" r:id="rId7"/>
    <p:sldLayoutId id="2147487844" r:id="rId8"/>
    <p:sldLayoutId id="2147487845" r:id="rId9"/>
    <p:sldLayoutId id="2147487846" r:id="rId10"/>
    <p:sldLayoutId id="2147487847" r:id="rId11"/>
    <p:sldLayoutId id="2147487848" r:id="rId12"/>
    <p:sldLayoutId id="2147487849" r:id="rId13"/>
    <p:sldLayoutId id="2147487850" r:id="rId14"/>
    <p:sldLayoutId id="2147487851" r:id="rId15"/>
    <p:sldLayoutId id="2147487852" r:id="rId16"/>
    <p:sldLayoutId id="2147487853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50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2064669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96" r:id="rId1"/>
    <p:sldLayoutId id="2147488097" r:id="rId2"/>
    <p:sldLayoutId id="2147488098" r:id="rId3"/>
    <p:sldLayoutId id="2147488099" r:id="rId4"/>
    <p:sldLayoutId id="2147488100" r:id="rId5"/>
    <p:sldLayoutId id="2147488101" r:id="rId6"/>
    <p:sldLayoutId id="2147488102" r:id="rId7"/>
    <p:sldLayoutId id="2147488103" r:id="rId8"/>
    <p:sldLayoutId id="2147488104" r:id="rId9"/>
    <p:sldLayoutId id="2147488105" r:id="rId10"/>
    <p:sldLayoutId id="2147488106" r:id="rId11"/>
    <p:sldLayoutId id="2147488107" r:id="rId12"/>
    <p:sldLayoutId id="2147488108" r:id="rId13"/>
    <p:sldLayoutId id="2147488109" r:id="rId14"/>
    <p:sldLayoutId id="2147488110" r:id="rId15"/>
    <p:sldLayoutId id="2147488111" r:id="rId16"/>
    <p:sldLayoutId id="2147488112" r:id="rId17"/>
  </p:sldLayoutIdLst>
  <p:hf hdr="0" ftr="0" dt="0"/>
  <p:txStyles>
    <p:titleStyle>
      <a:lvl1pPr algn="ctr" defTabSz="1071506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4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50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25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01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0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8" indent="-331770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9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98" indent="-265098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2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9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70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4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21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1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B2C573B-EE5A-4EB0-A697-0341E413C8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內容版面配置區 5" descr="一張含有 文字, 字型, 海報, 平面設計 的圖片&#10;&#10;自動產生的描述">
            <a:extLst>
              <a:ext uri="{FF2B5EF4-FFF2-40B4-BE49-F238E27FC236}">
                <a16:creationId xmlns:a16="http://schemas.microsoft.com/office/drawing/2014/main" id="{1EA91633-A1CD-A6FF-D9A4-239465466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110" cy="10080625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1E701DE-4672-429E-96D3-8EE17F4AFD32}"/>
              </a:ext>
            </a:extLst>
          </p:cNvPr>
          <p:cNvSpPr txBox="1"/>
          <p:nvPr/>
        </p:nvSpPr>
        <p:spPr>
          <a:xfrm>
            <a:off x="13455664" y="0"/>
            <a:ext cx="439613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6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dobe 繁黑體 Std B" panose="020B0700000000000000" pitchFamily="34" charset="-120"/>
                <a:cs typeface="Arial" panose="020B0604020202020204" pitchFamily="34" charset="0"/>
              </a:rPr>
              <a:t>1/1</a:t>
            </a:r>
            <a:r>
              <a:rPr kumimoji="1" lang="en-US" altLang="zh-TW" sz="66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dobe 繁黑體 Std B" panose="020B0700000000000000" pitchFamily="34" charset="-120"/>
                <a:cs typeface="Arial" panose="020B0604020202020204" pitchFamily="34" charset="0"/>
              </a:rPr>
              <a:t>(</a:t>
            </a:r>
            <a:r>
              <a:rPr kumimoji="1" lang="zh-TW" altLang="en-US" sz="66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dobe 繁黑體 Std B" panose="020B0700000000000000" pitchFamily="34" charset="-120"/>
                <a:cs typeface="Arial" panose="020B0604020202020204" pitchFamily="34" charset="0"/>
              </a:rPr>
              <a:t>三</a:t>
            </a:r>
            <a:r>
              <a:rPr kumimoji="1" lang="en-US" altLang="zh-TW" sz="66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dobe 繁黑體 Std B" panose="020B0700000000000000" pitchFamily="34" charset="-120"/>
                <a:cs typeface="Arial" panose="020B0604020202020204" pitchFamily="34" charset="0"/>
              </a:rPr>
              <a:t>)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96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dobe 繁黑體 Std B" panose="020B0700000000000000" pitchFamily="34" charset="-120"/>
                <a:cs typeface="Arial" panose="020B0604020202020204" pitchFamily="34" charset="0"/>
              </a:rPr>
              <a:t>元旦</a:t>
            </a:r>
            <a:endParaRPr kumimoji="1" lang="zh-TW" altLang="en-US" sz="6600" b="1" i="0" u="none" strike="noStrike" kern="1200" cap="none" spc="-30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72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TW" sz="12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834" y="2520058"/>
            <a:ext cx="16201640" cy="7560517"/>
          </a:xfrm>
        </p:spPr>
        <p:txBody>
          <a:bodyPr/>
          <a:lstStyle/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願主祝福你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天天經歷神的恩典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pPr>
              <a:lnSpc>
                <a:spcPct val="50000"/>
              </a:lnSpc>
            </a:pP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23911" y="215823"/>
            <a:ext cx="14689487" cy="168114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1847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6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4220" y="272158"/>
            <a:ext cx="12564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0" h="127000"/>
              <a:bevelB w="127000" h="127000" prst="coolSlant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培育營會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課程快來報名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</a:p>
        </p:txBody>
      </p:sp>
      <p:sp>
        <p:nvSpPr>
          <p:cNvPr id="2" name="矩形 1"/>
          <p:cNvSpPr/>
          <p:nvPr/>
        </p:nvSpPr>
        <p:spPr>
          <a:xfrm>
            <a:off x="5075239" y="2414191"/>
            <a:ext cx="1277706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★成長班 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(1/12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2/15-5/3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六早班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頂溪福音中心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※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請透過 永和禮拜堂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line@『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報名課程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</a:t>
            </a:r>
            <a:endParaRPr kumimoji="1" lang="en-US" altLang="zh-TW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未曾用系統報名過課程者，請先至官方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註冊後再開始報名</a:t>
            </a: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註冊時，請使用您的真實姓名和行動電話註冊，勿使用英文名或匿名等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A886E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065588-5D97-4EC8-A0C5-17C0CAC7D5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0240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C3EC38-D3A9-44D0-90B1-1FAFAA01FFD2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102403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270965F-12BA-4976-BF77-57A3002284A3}"/>
              </a:ext>
            </a:extLst>
          </p:cNvPr>
          <p:cNvSpPr txBox="1"/>
          <p:nvPr/>
        </p:nvSpPr>
        <p:spPr>
          <a:xfrm>
            <a:off x="247676" y="6881426"/>
            <a:ext cx="14986973" cy="2912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24037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新春期間</a:t>
            </a:r>
            <a:r>
              <a:rPr kumimoji="1" lang="en-US" altLang="zh-TW" sz="7999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1/27~2/2</a:t>
            </a:r>
          </a:p>
          <a:p>
            <a:pPr marL="0" marR="0" lvl="0" indent="0" algn="ctr" defTabSz="1024037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  <a:cs typeface="+mn-cs"/>
              </a:rPr>
              <a:t>教會場地不開放</a:t>
            </a:r>
            <a:endParaRPr kumimoji="1" lang="en-US" altLang="zh-TW" sz="7999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F6B92E-C11E-4B1C-9B6F-B3B4F878A79B}"/>
              </a:ext>
            </a:extLst>
          </p:cNvPr>
          <p:cNvSpPr txBox="1"/>
          <p:nvPr/>
        </p:nvSpPr>
        <p:spPr>
          <a:xfrm>
            <a:off x="-22745" y="286286"/>
            <a:ext cx="6679134" cy="132331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l" defTabSz="102403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新春期間報告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6A8ADAD-9C29-4C4B-A07E-EA4285C5C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3968"/>
            <a:ext cx="173135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9574" tIns="54798" rIns="109574" bIns="54798"/>
          <a:lstStyle>
            <a:lvl1pPr marL="0" indent="0" algn="ctr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kumimoji="1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836613" indent="-322263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2pPr>
            <a:lvl3pPr marL="1285875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3pPr>
            <a:lvl4pPr marL="1798638" indent="-255588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4pPr>
            <a:lvl5pPr marL="2314575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defRPr>
            </a:lvl5pPr>
            <a:lvl6pPr marL="27717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2289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6861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143375" indent="-257175" algn="l" defTabSz="1028700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Clr>
                <a:srgbClr val="FFCC00"/>
              </a:buClr>
              <a:defRPr/>
            </a:pPr>
            <a:r>
              <a:rPr kumimoji="1" lang="en-US" altLang="zh-TW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1/26</a:t>
            </a:r>
            <a:r>
              <a:rPr kumimoji="1" lang="zh-TW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</a:t>
            </a:r>
            <a:r>
              <a:rPr kumimoji="1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新春主日崇拜    </a:t>
            </a: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 </a:t>
            </a:r>
            <a:r>
              <a:rPr kumimoji="1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分堂點回母堂聚會</a:t>
            </a:r>
            <a:endParaRPr lang="en-US" altLang="zh-TW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體 TW Heavy" panose="02020900000000000000" pitchFamily="18" charset="-120"/>
              <a:ea typeface="思源宋體 TW Heavy" panose="02020900000000000000" pitchFamily="18" charset="-120"/>
            </a:endParaRPr>
          </a:p>
          <a:p>
            <a:pPr algn="l" eaLnBrk="1" hangingPunct="1">
              <a:lnSpc>
                <a:spcPct val="120000"/>
              </a:lnSpc>
              <a:spcBef>
                <a:spcPts val="0"/>
              </a:spcBef>
              <a:buClr>
                <a:srgbClr val="FFCC00"/>
              </a:buClr>
              <a:defRPr/>
            </a:pPr>
            <a:r>
              <a:rPr kumimoji="1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    </a:t>
            </a:r>
            <a:r>
              <a:rPr kumimoji="1" lang="en-US" altLang="zh-TW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2/2</a:t>
            </a:r>
            <a:r>
              <a:rPr kumimoji="1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  </a:t>
            </a:r>
            <a:r>
              <a:rPr lang="zh-TW" altLang="en-US" sz="6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體 TW Heavy" panose="02020900000000000000" pitchFamily="18" charset="-120"/>
                <a:ea typeface="思源宋體 TW Heavy" panose="02020900000000000000" pitchFamily="18" charset="-120"/>
              </a:rPr>
              <a:t>新春主日崇拜       </a:t>
            </a:r>
            <a:r>
              <a:rPr lang="zh-TW" altLang="en-US" sz="6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體 TW Heavy" panose="02020900000000000000" pitchFamily="18" charset="-120"/>
                <a:ea typeface="思源宋體 TW Heavy" panose="02020900000000000000" pitchFamily="18" charset="-120"/>
              </a:rPr>
              <a:t>各分堂聚會</a:t>
            </a:r>
            <a:endParaRPr kumimoji="1" lang="en-US" altLang="zh-TW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宋體 TW Heavy" panose="02020900000000000000" pitchFamily="18" charset="-120"/>
              <a:ea typeface="思源宋體 TW Heavy" panose="02020900000000000000" pitchFamily="18" charset="-120"/>
            </a:endParaRPr>
          </a:p>
          <a:p>
            <a:pPr algn="l" eaLnBrk="1" hangingPunct="1">
              <a:lnSpc>
                <a:spcPct val="120000"/>
              </a:lnSpc>
              <a:spcBef>
                <a:spcPts val="0"/>
              </a:spcBef>
              <a:buClr>
                <a:srgbClr val="FFCC00"/>
              </a:buClr>
              <a:defRPr/>
            </a:pPr>
            <a:r>
              <a:rPr lang="zh-TW" altLang="en-US" sz="7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體 TW Heavy" panose="02020900000000000000" pitchFamily="18" charset="-120"/>
                <a:ea typeface="思源宋體 TW Heavy" panose="02020900000000000000" pitchFamily="18" charset="-120"/>
              </a:rPr>
              <a:t>     </a:t>
            </a:r>
            <a:r>
              <a:rPr kumimoji="1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只有一堂</a:t>
            </a:r>
            <a:r>
              <a:rPr kumimoji="1" lang="en-US" altLang="zh-TW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(10</a:t>
            </a:r>
            <a:r>
              <a:rPr kumimoji="1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：</a:t>
            </a:r>
            <a:r>
              <a:rPr kumimoji="1" lang="en-US" altLang="zh-TW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00)</a:t>
            </a:r>
            <a:r>
              <a:rPr kumimoji="1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體 TW Heavy" panose="02020900000000000000" pitchFamily="18" charset="-120"/>
                <a:ea typeface="思源宋體 TW Heavy" panose="02020900000000000000" pitchFamily="18" charset="-120"/>
                <a:cs typeface="+mn-cs"/>
              </a:rPr>
              <a:t>   </a:t>
            </a:r>
            <a:r>
              <a:rPr lang="zh-TW" altLang="en-US" sz="72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體 TW Heavy" panose="02020900000000000000" pitchFamily="18" charset="-120"/>
                <a:ea typeface="思源宋體 TW Heavy" panose="02020900000000000000" pitchFamily="18" charset="-120"/>
              </a:rPr>
              <a:t>歡迎大家一起來！</a:t>
            </a:r>
            <a:endParaRPr kumimoji="1" lang="en-US" altLang="zh-TW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超明體" panose="02020C09000000000000" pitchFamily="49" charset="-120"/>
              <a:ea typeface="華康超明體" panose="02020C09000000000000" pitchFamily="49" charset="-120"/>
              <a:cs typeface="+mn-cs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44EFB2-D93B-417F-B30C-7241FB7A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5AB385E-8567-44AF-8144-367859199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" y="-1"/>
            <a:ext cx="17921111" cy="10080625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073A52F-F548-4CA7-9685-4B71A3240C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4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3EBCD5-7BDF-4108-AE92-80B9960D8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FC0EB7-B50F-41AC-ADAE-B7E11B6F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4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504260" y="1943968"/>
            <a:ext cx="11643389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 </a:t>
            </a:r>
            <a:r>
              <a:rPr kumimoji="1" lang="en-US" altLang="zh-TW" sz="10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2025</a:t>
            </a:r>
            <a:r>
              <a:rPr kumimoji="1" lang="zh-TW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年元旦</a:t>
            </a:r>
            <a:r>
              <a:rPr kumimoji="1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(</a:t>
            </a:r>
            <a:r>
              <a:rPr kumimoji="1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三</a:t>
            </a:r>
            <a:r>
              <a:rPr kumimoji="1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中華民國開國記念日放假一天</a:t>
            </a:r>
            <a:endParaRPr kumimoji="1" lang="en-US" altLang="zh-TW" sz="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教會場地不開放</a:t>
            </a:r>
            <a:endParaRPr kumimoji="1" lang="en-US" altLang="zh-TW" sz="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1" lang="en-US" altLang="zh-TW" sz="1764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zh-TW" sz="176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5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50"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  <a:ea typeface="新細明體" panose="02020500000000000000" pitchFamily="18" charset="-120"/>
              </a:rPr>
              <a:pPr defTabSz="914350">
                <a:defRPr/>
              </a:pPr>
              <a:t>8</a:t>
            </a:fld>
            <a:endParaRPr lang="en-US" altLang="zh-TW">
              <a:solidFill>
                <a:srgbClr val="FFFFFF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829365" y="359884"/>
            <a:ext cx="11736417" cy="2592196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五餅二魚支持對象</a:t>
            </a:r>
            <a:br>
              <a:rPr lang="en-US" altLang="zh-TW" sz="8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9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校園書房文字事工</a:t>
            </a:r>
            <a:endParaRPr lang="zh-TW" altLang="en-US" sz="9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11928" y="511094"/>
            <a:ext cx="4752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0">
              <a:defRPr/>
            </a:pPr>
            <a:r>
              <a:rPr lang="zh-TW" altLang="en-US" sz="12000" dirty="0">
                <a:solidFill>
                  <a:srgbClr val="FF0000"/>
                </a:solidFill>
                <a:latin typeface="思源黑體 Bold" panose="020B0800000000000000" pitchFamily="34" charset="-120"/>
                <a:ea typeface="思源黑體 Bold" panose="020B0800000000000000" pitchFamily="34" charset="-120"/>
              </a:rPr>
              <a:t>一月</a:t>
            </a:r>
            <a:endParaRPr lang="zh-TW" altLang="en-US" sz="12000" dirty="0">
              <a:solidFill>
                <a:srgbClr val="FFFFFF"/>
              </a:solidFill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AA5933A-C276-40EE-B4A9-5209DD678C61}"/>
              </a:ext>
            </a:extLst>
          </p:cNvPr>
          <p:cNvSpPr txBox="1">
            <a:spLocks/>
          </p:cNvSpPr>
          <p:nvPr/>
        </p:nvSpPr>
        <p:spPr bwMode="auto">
          <a:xfrm>
            <a:off x="1975868" y="3311034"/>
            <a:ext cx="14833648" cy="651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9" tIns="52367" rIns="104909" bIns="52367" numCol="1" anchor="t" anchorCtr="0" compatLnSpc="1">
            <a:prstTxWarp prst="textNoShape">
              <a:avLst/>
            </a:prstTxWarp>
          </a:bodyPr>
          <a:lstStyle>
            <a:lvl1pPr marL="0" indent="0" algn="ctr" defTabSz="107156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 kumimoji="1"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  <a:cs typeface="+mn-cs"/>
              </a:defRPr>
            </a:lvl1pPr>
            <a:lvl2pPr marL="866775" indent="-331788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3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338263" indent="-266700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866900" indent="-265113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406650" indent="-266700" algn="l" defTabSz="10715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8638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33210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7782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4235450" indent="-266700" algn="l" defTabSz="1071563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algn="just" defTabSz="1071506">
              <a:lnSpc>
                <a:spcPct val="110000"/>
              </a:lnSpc>
              <a:buClr>
                <a:srgbClr val="FFCC00"/>
              </a:buClr>
              <a:defRPr/>
            </a:pPr>
            <a:r>
              <a:rPr lang="zh-TW" altLang="en-US" sz="7500" kern="0" dirty="0">
                <a:solidFill>
                  <a:srgbClr val="003399">
                    <a:lumMod val="50000"/>
                  </a:srgbClr>
                </a:solidFill>
              </a:rPr>
              <a:t>「校園書房」出版社源於校園團契，希望透過文字事工培育年輕人的信仰生命。需要弟兄姊妹的支持、奉獻與禱告。</a:t>
            </a:r>
          </a:p>
        </p:txBody>
      </p:sp>
    </p:spTree>
    <p:extLst>
      <p:ext uri="{BB962C8B-B14F-4D97-AF65-F5344CB8AC3E}">
        <p14:creationId xmlns:p14="http://schemas.microsoft.com/office/powerpoint/2010/main" val="295868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87B5F60D-0307-104C-9D55-4A4DCC7F344C}"/>
              </a:ext>
            </a:extLst>
          </p:cNvPr>
          <p:cNvSpPr txBox="1"/>
          <p:nvPr/>
        </p:nvSpPr>
        <p:spPr>
          <a:xfrm>
            <a:off x="12197558" y="7925159"/>
            <a:ext cx="2957015" cy="12988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20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永和禮拜堂主日歡慶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540BE73-221B-9640-AEE2-D7B3CFA0B571}"/>
              </a:ext>
            </a:extLst>
          </p:cNvPr>
          <p:cNvSpPr txBox="1"/>
          <p:nvPr/>
        </p:nvSpPr>
        <p:spPr>
          <a:xfrm>
            <a:off x="10110233" y="7714036"/>
            <a:ext cx="3257052" cy="1720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0583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</a:t>
            </a:r>
            <a:r>
              <a:rPr kumimoji="0" lang="zh-CN" altLang="en-US" sz="9408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月</a:t>
            </a:r>
            <a:endParaRPr kumimoji="0" lang="zh-TW" altLang="en-US" sz="9408" b="1" dirty="0">
              <a:solidFill>
                <a:prstClr val="white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E37CD94-1B24-CE45-AAFA-1F838A9E7C84}"/>
              </a:ext>
            </a:extLst>
          </p:cNvPr>
          <p:cNvSpPr txBox="1"/>
          <p:nvPr/>
        </p:nvSpPr>
        <p:spPr>
          <a:xfrm>
            <a:off x="4321005" y="4727894"/>
            <a:ext cx="57892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1/19 </a:t>
            </a:r>
            <a:r>
              <a:rPr kumimoji="0" lang="zh-TW" altLang="en-US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李明珊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然後呢？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7CBF5B-C9C6-4335-D522-38E8F9CBE9D9}"/>
              </a:ext>
            </a:extLst>
          </p:cNvPr>
          <p:cNvSpPr/>
          <p:nvPr/>
        </p:nvSpPr>
        <p:spPr>
          <a:xfrm>
            <a:off x="4201618" y="4949136"/>
            <a:ext cx="99360" cy="1523091"/>
          </a:xfrm>
          <a:prstGeom prst="rect">
            <a:avLst/>
          </a:prstGeom>
          <a:solidFill>
            <a:srgbClr val="FF94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91D844-118B-D0C6-09FD-FFB6E70A6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5664852" y="8003497"/>
            <a:ext cx="1749280" cy="162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FB66CEC-12E0-CF15-AB3F-1CB790BC2873}"/>
              </a:ext>
            </a:extLst>
          </p:cNvPr>
          <p:cNvSpPr txBox="1"/>
          <p:nvPr/>
        </p:nvSpPr>
        <p:spPr>
          <a:xfrm>
            <a:off x="12353377" y="9217915"/>
            <a:ext cx="2747675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646" dirty="0">
                <a:solidFill>
                  <a:prstClr val="white"/>
                </a:solidFill>
                <a:latin typeface="Calibri" panose="020F0502020204030204"/>
              </a:rPr>
              <a:t>Photo by Adobe AI</a:t>
            </a:r>
            <a:endParaRPr lang="zh-TW" altLang="en-US" sz="264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21AF21B-9A7D-D6C1-9232-E66A6F9C361E}"/>
              </a:ext>
            </a:extLst>
          </p:cNvPr>
          <p:cNvSpPr txBox="1"/>
          <p:nvPr/>
        </p:nvSpPr>
        <p:spPr>
          <a:xfrm>
            <a:off x="1112726" y="244709"/>
            <a:ext cx="8242955" cy="19020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1/5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楊明明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鄭重所聽見的道</a:t>
            </a:r>
            <a:endParaRPr kumimoji="0" lang="zh-TW" altLang="en-US" sz="352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C41012-F1B4-ACBF-4CA8-5E8458E33FDA}"/>
              </a:ext>
            </a:extLst>
          </p:cNvPr>
          <p:cNvSpPr/>
          <p:nvPr/>
        </p:nvSpPr>
        <p:spPr>
          <a:xfrm>
            <a:off x="997014" y="428128"/>
            <a:ext cx="89604" cy="1523091"/>
          </a:xfrm>
          <a:prstGeom prst="rect">
            <a:avLst/>
          </a:prstGeom>
          <a:solidFill>
            <a:srgbClr val="FF94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B5D26A-1301-C9C5-FBA9-E5566BF73A8D}"/>
              </a:ext>
            </a:extLst>
          </p:cNvPr>
          <p:cNvSpPr txBox="1"/>
          <p:nvPr/>
        </p:nvSpPr>
        <p:spPr>
          <a:xfrm>
            <a:off x="1060511" y="2752601"/>
            <a:ext cx="7845523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1/12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王揚昱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好酒沉甕底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A4ABBB-7124-37C8-2FB4-987E8001FDB2}"/>
              </a:ext>
            </a:extLst>
          </p:cNvPr>
          <p:cNvSpPr/>
          <p:nvPr/>
        </p:nvSpPr>
        <p:spPr>
          <a:xfrm>
            <a:off x="941124" y="2973843"/>
            <a:ext cx="99360" cy="1523091"/>
          </a:xfrm>
          <a:prstGeom prst="rect">
            <a:avLst/>
          </a:prstGeom>
          <a:solidFill>
            <a:srgbClr val="FF94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F0051B0-39ED-15E9-524A-0ED135D3BF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521546" y="8002747"/>
            <a:ext cx="6041974" cy="94009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C83604F-BABE-2B24-586F-F11023EBC892}"/>
              </a:ext>
            </a:extLst>
          </p:cNvPr>
          <p:cNvSpPr txBox="1"/>
          <p:nvPr/>
        </p:nvSpPr>
        <p:spPr>
          <a:xfrm>
            <a:off x="2644132" y="6970979"/>
            <a:ext cx="7639428" cy="27465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1/26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周建中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新春感恩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-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給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早上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10:00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一堂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99A90A-C25D-B395-418E-39BB531E768F}"/>
              </a:ext>
            </a:extLst>
          </p:cNvPr>
          <p:cNvSpPr/>
          <p:nvPr/>
        </p:nvSpPr>
        <p:spPr>
          <a:xfrm>
            <a:off x="2524745" y="7149443"/>
            <a:ext cx="119386" cy="2483646"/>
          </a:xfrm>
          <a:prstGeom prst="rect">
            <a:avLst/>
          </a:prstGeom>
          <a:solidFill>
            <a:srgbClr val="FF94A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518569D8-5311-F129-14B9-021B3E94A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086" y="6941723"/>
            <a:ext cx="1418956" cy="19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81317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92334</TotalTime>
  <Words>252</Words>
  <Application>Microsoft Office PowerPoint</Application>
  <PresentationFormat>自訂</PresentationFormat>
  <Paragraphs>45</Paragraphs>
  <Slides>11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15</vt:i4>
      </vt:variant>
      <vt:variant>
        <vt:lpstr>投影片標題</vt:lpstr>
      </vt:variant>
      <vt:variant>
        <vt:i4>11</vt:i4>
      </vt:variant>
    </vt:vector>
  </HeadingPairs>
  <TitlesOfParts>
    <vt:vector size="47" baseType="lpstr">
      <vt:lpstr>Adobe 繁黑體 Std B</vt:lpstr>
      <vt:lpstr>Source Han Serif TW SemiBold</vt:lpstr>
      <vt:lpstr>全字庫正楷體</vt:lpstr>
      <vt:lpstr>思源宋體 Heavy</vt:lpstr>
      <vt:lpstr>思源宋體 TW Heavy</vt:lpstr>
      <vt:lpstr>思源黑體 Bold</vt:lpstr>
      <vt:lpstr>華康中黑體</vt:lpstr>
      <vt:lpstr>華康粗圓體</vt:lpstr>
      <vt:lpstr>華康超明體</vt:lpstr>
      <vt:lpstr>華康新特明體</vt:lpstr>
      <vt:lpstr>華康楷書體W7</vt:lpstr>
      <vt:lpstr>華康儷金黑</vt:lpstr>
      <vt:lpstr>微軟正黑體</vt:lpstr>
      <vt:lpstr>新細明體</vt:lpstr>
      <vt:lpstr>標楷體</vt:lpstr>
      <vt:lpstr>Arial</vt:lpstr>
      <vt:lpstr>Calibri</vt:lpstr>
      <vt:lpstr>Calibri Light</vt:lpstr>
      <vt:lpstr>Garamond</vt:lpstr>
      <vt:lpstr>Times New Roman</vt:lpstr>
      <vt:lpstr>Wingdings</vt:lpstr>
      <vt:lpstr>自訂設計</vt:lpstr>
      <vt:lpstr>1_自訂設計</vt:lpstr>
      <vt:lpstr>2_自訂設計</vt:lpstr>
      <vt:lpstr>5_Stream</vt:lpstr>
      <vt:lpstr>1_Stream</vt:lpstr>
      <vt:lpstr>2_Stream</vt:lpstr>
      <vt:lpstr>3_自訂設計</vt:lpstr>
      <vt:lpstr>8_Stream</vt:lpstr>
      <vt:lpstr>6_Stream</vt:lpstr>
      <vt:lpstr>Office Theme</vt:lpstr>
      <vt:lpstr>7_Stream</vt:lpstr>
      <vt:lpstr>9_Stream</vt:lpstr>
      <vt:lpstr>2_Office 佈景主題</vt:lpstr>
      <vt:lpstr>10_Stream</vt:lpstr>
      <vt:lpstr>3_Stream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五餅二魚支持對象 校園書房文字事工</vt:lpstr>
      <vt:lpstr>PowerPoint 簡報</vt:lpstr>
      <vt:lpstr>PowerPoint 簡報</vt:lpstr>
      <vt:lpstr>PowerPoint 簡報</vt:lpstr>
    </vt:vector>
  </TitlesOfParts>
  <Company>yhch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讓我 4-1</dc:title>
  <dc:creator>wangma</dc:creator>
  <cp:lastModifiedBy>潘紀家</cp:lastModifiedBy>
  <cp:revision>5044</cp:revision>
  <cp:lastPrinted>2023-01-18T03:01:03Z</cp:lastPrinted>
  <dcterms:created xsi:type="dcterms:W3CDTF">2006-10-13T02:22:13Z</dcterms:created>
  <dcterms:modified xsi:type="dcterms:W3CDTF">2024-12-27T07:38:19Z</dcterms:modified>
</cp:coreProperties>
</file>