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ZAJTv6I6g6CHF0sGKQIQKlvv0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自訂版面配置">
  <p:cSld name="12_自訂版面配置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1492956" y="919317"/>
            <a:ext cx="2536648" cy="40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永和禮拜堂</a:t>
            </a:r>
            <a:br>
              <a:rPr lang="zh-TW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主日歡慶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1892968" y="2835492"/>
            <a:ext cx="9982678" cy="5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zh-TW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觀察、解釋、應用</a:t>
            </a:r>
            <a:endParaRPr sz="7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徐延政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54" y="237058"/>
            <a:ext cx="952902" cy="88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8052320" y="6249220"/>
            <a:ext cx="38233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111111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Photo by Adobe AI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4EE1-B8C3-F310-C98F-10012939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9BF45977-D6C7-C3A3-766D-94497B3C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5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8F065AF-6074-6004-1A5C-2748A6131BC2}"/>
              </a:ext>
            </a:extLst>
          </p:cNvPr>
          <p:cNvSpPr txBox="1"/>
          <p:nvPr/>
        </p:nvSpPr>
        <p:spPr>
          <a:xfrm>
            <a:off x="0" y="1263192"/>
            <a:ext cx="11594969" cy="142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2">
              <a:lnSpc>
                <a:spcPct val="150000"/>
              </a:lnSpc>
            </a:pPr>
            <a:r>
              <a:rPr lang="zh-TW" altLang="zh-TW" sz="66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你是神眼中很重要的「渺小」</a:t>
            </a:r>
            <a:endParaRPr lang="zh-TW" altLang="zh-TW" sz="66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67E6FB3-C968-4F15-63F4-A64EBA4FB2FE}"/>
              </a:ext>
            </a:extLst>
          </p:cNvPr>
          <p:cNvSpPr txBox="1"/>
          <p:nvPr/>
        </p:nvSpPr>
        <p:spPr>
          <a:xfrm>
            <a:off x="1951348" y="2957643"/>
            <a:ext cx="73411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人算甚麼，你竟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顧念他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  <a:p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世人算甚麼，你竟</a:t>
            </a:r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眷顧他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84525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B41D-C623-CB6A-D3FE-A6A1A17A4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7E98A709-16AA-6F48-9F25-A56EE982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2" name="Google Shape;165;p11">
            <a:extLst>
              <a:ext uri="{FF2B5EF4-FFF2-40B4-BE49-F238E27FC236}">
                <a16:creationId xmlns:a16="http://schemas.microsoft.com/office/drawing/2014/main" id="{F1CF6F3F-4DE9-CBE6-5E1C-B73507754E11}"/>
              </a:ext>
            </a:extLst>
          </p:cNvPr>
          <p:cNvSpPr txBox="1">
            <a:spLocks/>
          </p:cNvSpPr>
          <p:nvPr/>
        </p:nvSpPr>
        <p:spPr>
          <a:xfrm>
            <a:off x="857839" y="904974"/>
            <a:ext cx="9926425" cy="408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6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二、解釋～戴起神的冠冕</a:t>
            </a:r>
          </a:p>
          <a:p>
            <a:endParaRPr lang="zh-TW" altLang="en-US" sz="4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你的</a:t>
            </a: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頭上只能帶一</a:t>
            </a:r>
            <a:r>
              <a:rPr lang="zh-TW" altLang="en-US" sz="60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頂帽子！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40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882E-E1DE-2708-2188-D814DAEF3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5755AF1D-21F2-2280-B24B-8CFE0314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2" name="Google Shape;165;p11">
            <a:extLst>
              <a:ext uri="{FF2B5EF4-FFF2-40B4-BE49-F238E27FC236}">
                <a16:creationId xmlns:a16="http://schemas.microsoft.com/office/drawing/2014/main" id="{5028AD84-8ADA-EDF7-508E-7972536E7D1E}"/>
              </a:ext>
            </a:extLst>
          </p:cNvPr>
          <p:cNvSpPr txBox="1">
            <a:spLocks/>
          </p:cNvSpPr>
          <p:nvPr/>
        </p:nvSpPr>
        <p:spPr>
          <a:xfrm>
            <a:off x="857839" y="904974"/>
            <a:ext cx="9926425" cy="408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6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三、應用～實踐神的使命</a:t>
            </a:r>
            <a:endParaRPr lang="en-US" altLang="zh-TW" sz="6600" b="1" kern="1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6600" b="1" kern="1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你派他</a:t>
            </a:r>
            <a:r>
              <a:rPr lang="zh-TW" altLang="en-US" sz="6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en-US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你手所造的</a:t>
            </a:r>
            <a:r>
              <a:rPr lang="en-US" altLang="zh-TW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6600" b="1" kern="1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sz="4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022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048D8221-02DE-382D-D398-BF8EBAE5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BEEBC95-7A12-C1B5-63D5-7D18B014F4D0}"/>
              </a:ext>
            </a:extLst>
          </p:cNvPr>
          <p:cNvSpPr txBox="1"/>
          <p:nvPr/>
        </p:nvSpPr>
        <p:spPr>
          <a:xfrm>
            <a:off x="537328" y="424206"/>
            <a:ext cx="11114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我觀看你指頭所造的天，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並你所陳設的月亮星宿，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便說：人算甚麼，你竟顧念他！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世人算甚麼，你竟眷顧他！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你叫他比天使微小一點，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並賜他榮耀尊貴為冠冕。</a:t>
            </a:r>
          </a:p>
        </p:txBody>
      </p:sp>
    </p:spTree>
    <p:extLst>
      <p:ext uri="{BB962C8B-B14F-4D97-AF65-F5344CB8AC3E}">
        <p14:creationId xmlns:p14="http://schemas.microsoft.com/office/powerpoint/2010/main" val="23602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FAB2D-DC41-49AE-B70D-9EE0DC325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E2EA4E8C-60C8-C05B-502D-D6058272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3934CED-3C07-B1E4-5504-E24DA89E15F8}"/>
              </a:ext>
            </a:extLst>
          </p:cNvPr>
          <p:cNvSpPr txBox="1"/>
          <p:nvPr/>
        </p:nvSpPr>
        <p:spPr>
          <a:xfrm>
            <a:off x="537328" y="424206"/>
            <a:ext cx="11114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你派他管理你手所造的，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使萬物，就是一切的牛羊、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田野的獸、空中的鳥、海裏的魚，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凡經行海道的，都服在他的腳下。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耶和華－我們的主啊，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你的名在全地何其美！</a:t>
            </a:r>
          </a:p>
        </p:txBody>
      </p:sp>
    </p:spTree>
    <p:extLst>
      <p:ext uri="{BB962C8B-B14F-4D97-AF65-F5344CB8AC3E}">
        <p14:creationId xmlns:p14="http://schemas.microsoft.com/office/powerpoint/2010/main" val="7997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32E51-FCD0-EA0F-58B1-BB53318DE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F804CD2D-F703-C6E1-C6DC-5492FA34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2" name="Google Shape;165;p11">
            <a:extLst>
              <a:ext uri="{FF2B5EF4-FFF2-40B4-BE49-F238E27FC236}">
                <a16:creationId xmlns:a16="http://schemas.microsoft.com/office/drawing/2014/main" id="{1154B0C7-FA34-532B-F835-BD2C63012ED4}"/>
              </a:ext>
            </a:extLst>
          </p:cNvPr>
          <p:cNvSpPr txBox="1">
            <a:spLocks/>
          </p:cNvSpPr>
          <p:nvPr/>
        </p:nvSpPr>
        <p:spPr>
          <a:xfrm>
            <a:off x="857839" y="904974"/>
            <a:ext cx="9926425" cy="408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6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一、觀察～看見神的手指</a:t>
            </a:r>
          </a:p>
          <a:p>
            <a:endParaRPr lang="zh-TW" altLang="en-US" sz="4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我觀看你指頭所造的天，</a:t>
            </a:r>
          </a:p>
          <a:p>
            <a:r>
              <a:rPr lang="zh-TW" altLang="en-US" sz="5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並你所陳設的月亮星宿</a:t>
            </a:r>
            <a:r>
              <a:rPr lang="en-US" altLang="zh-TW" sz="5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5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6600" b="1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050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343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6070-3C57-9171-E911-4CD482B2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594FC7D8-EB1C-E207-1352-7C38A5B4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2" name="Google Shape;165;p11">
            <a:extLst>
              <a:ext uri="{FF2B5EF4-FFF2-40B4-BE49-F238E27FC236}">
                <a16:creationId xmlns:a16="http://schemas.microsoft.com/office/drawing/2014/main" id="{406687DC-87E6-3003-41DC-2DD8BED80E49}"/>
              </a:ext>
            </a:extLst>
          </p:cNvPr>
          <p:cNvSpPr txBox="1">
            <a:spLocks/>
          </p:cNvSpPr>
          <p:nvPr/>
        </p:nvSpPr>
        <p:spPr>
          <a:xfrm>
            <a:off x="857839" y="584462"/>
            <a:ext cx="10680569" cy="493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6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同樣的星空</a:t>
            </a:r>
            <a:r>
              <a:rPr lang="en-US" altLang="zh-TW" sz="6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zh-TW" altLang="en-US" sz="6000" b="1" kern="1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用望遠鏡看（理性分析</a:t>
            </a:r>
            <a:r>
              <a:rPr lang="zh-TW" altLang="en-US" sz="60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6000" b="1" kern="1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zh-TW" altLang="en-US" sz="60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用經驗感受看（投射作用）</a:t>
            </a:r>
            <a:endParaRPr lang="en-US" altLang="zh-TW" sz="60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zh-TW" altLang="en-US" sz="60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用神的眼光看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050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75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A2900-EA82-947F-8A71-D3BA7119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27E35CFE-C437-BA21-84AB-8A02C473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2" name="Google Shape;165;p11">
            <a:extLst>
              <a:ext uri="{FF2B5EF4-FFF2-40B4-BE49-F238E27FC236}">
                <a16:creationId xmlns:a16="http://schemas.microsoft.com/office/drawing/2014/main" id="{BC1D37DC-1437-1BD8-F9EF-EB35AEA2044D}"/>
              </a:ext>
            </a:extLst>
          </p:cNvPr>
          <p:cNvSpPr txBox="1">
            <a:spLocks/>
          </p:cNvSpPr>
          <p:nvPr/>
        </p:nvSpPr>
        <p:spPr>
          <a:xfrm>
            <a:off x="857839" y="904974"/>
            <a:ext cx="9926425" cy="408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6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一、觀察～看見神的手指</a:t>
            </a:r>
          </a:p>
          <a:p>
            <a:endParaRPr lang="zh-TW" altLang="en-US" sz="4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神的手指不只在星空</a:t>
            </a:r>
            <a:endParaRPr lang="en-US" altLang="zh-TW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也在你的生活中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6000" b="1" kern="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050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81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BED1-FC7E-9723-8E77-52D21654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1D4BB03A-69F5-8B5F-6EDE-58E78BB4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2" name="Google Shape;165;p11">
            <a:extLst>
              <a:ext uri="{FF2B5EF4-FFF2-40B4-BE49-F238E27FC236}">
                <a16:creationId xmlns:a16="http://schemas.microsoft.com/office/drawing/2014/main" id="{DE84A221-2F49-DF9E-7CC1-37B75733F875}"/>
              </a:ext>
            </a:extLst>
          </p:cNvPr>
          <p:cNvSpPr txBox="1">
            <a:spLocks/>
          </p:cNvSpPr>
          <p:nvPr/>
        </p:nvSpPr>
        <p:spPr>
          <a:xfrm>
            <a:off x="857839" y="904974"/>
            <a:ext cx="9926425" cy="408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600" b="1" kern="1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二、解釋～戴起神的冠冕</a:t>
            </a:r>
          </a:p>
          <a:p>
            <a:endParaRPr lang="zh-TW" altLang="en-US" sz="4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神的手指不只在星空</a:t>
            </a:r>
            <a:endParaRPr lang="en-US" altLang="zh-TW" sz="6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也在你的生活中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6000" b="1" kern="1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050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313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E1A2E-CD9B-1455-32A7-61B58CC3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CA87BBC5-FAC0-6EB4-948D-5F163E5BC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E280E29-8776-10B2-2D30-665F196B5AB6}"/>
              </a:ext>
            </a:extLst>
          </p:cNvPr>
          <p:cNvSpPr txBox="1"/>
          <p:nvPr/>
        </p:nvSpPr>
        <p:spPr>
          <a:xfrm>
            <a:off x="537328" y="424206"/>
            <a:ext cx="11114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我觀看你指頭所造的天，</a:t>
            </a:r>
          </a:p>
          <a:p>
            <a:r>
              <a:rPr lang="zh-TW" altLang="en-US" sz="5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並你所陳設的月亮星宿，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便說：人算甚麼，你竟顧念他！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世人算甚麼，你竟眷顧他！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你叫他比天使微小一點，</a:t>
            </a:r>
          </a:p>
          <a:p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並賜他榮耀尊貴為</a:t>
            </a:r>
            <a:r>
              <a:rPr lang="zh-TW" altLang="en-US" sz="5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冠冕</a:t>
            </a:r>
            <a:r>
              <a:rPr lang="zh-TW" altLang="en-US" sz="5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271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FB2BF-479D-4CC1-74EA-4ABF8511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戶外, 星座, 銀河 的圖片">
            <a:extLst>
              <a:ext uri="{FF2B5EF4-FFF2-40B4-BE49-F238E27FC236}">
                <a16:creationId xmlns:a16="http://schemas.microsoft.com/office/drawing/2014/main" id="{FB2973FF-5309-C7BB-48BA-1AB5889D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77"/>
            <a:ext cx="12192000" cy="68945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3582E0C-FF35-EA8F-EC5C-552E41B7612A}"/>
              </a:ext>
            </a:extLst>
          </p:cNvPr>
          <p:cNvSpPr txBox="1"/>
          <p:nvPr/>
        </p:nvSpPr>
        <p:spPr>
          <a:xfrm>
            <a:off x="1668544" y="1857080"/>
            <a:ext cx="8041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TW" altLang="en-US" sz="8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8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en-US" sz="7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r>
              <a:rPr lang="zh-TW" altLang="en-US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渺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331565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355</Words>
  <Application>Microsoft Office PowerPoint</Application>
  <PresentationFormat>寬螢幕</PresentationFormat>
  <Paragraphs>50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微軟正黑體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財會同工</cp:lastModifiedBy>
  <cp:revision>6</cp:revision>
  <dcterms:created xsi:type="dcterms:W3CDTF">2020-12-06T07:49:50Z</dcterms:created>
  <dcterms:modified xsi:type="dcterms:W3CDTF">2024-12-29T00:02:18Z</dcterms:modified>
</cp:coreProperties>
</file>