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9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0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1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98" r:id="rId1"/>
    <p:sldMasterId id="2147487300" r:id="rId2"/>
    <p:sldMasterId id="2147487314" r:id="rId3"/>
    <p:sldMasterId id="2147487361" r:id="rId4"/>
    <p:sldMasterId id="2147487436" r:id="rId5"/>
    <p:sldMasterId id="2147487553" r:id="rId6"/>
    <p:sldMasterId id="2147487834" r:id="rId7"/>
    <p:sldMasterId id="2147487836" r:id="rId8"/>
    <p:sldMasterId id="2147488095" r:id="rId9"/>
    <p:sldMasterId id="2147488280" r:id="rId10"/>
    <p:sldMasterId id="2147488327" r:id="rId11"/>
    <p:sldMasterId id="2147488344" r:id="rId12"/>
  </p:sldMasterIdLst>
  <p:notesMasterIdLst>
    <p:notesMasterId r:id="rId21"/>
  </p:notesMasterIdLst>
  <p:handoutMasterIdLst>
    <p:handoutMasterId r:id="rId22"/>
  </p:handoutMasterIdLst>
  <p:sldIdLst>
    <p:sldId id="7741" r:id="rId13"/>
    <p:sldId id="1783" r:id="rId14"/>
    <p:sldId id="7764" r:id="rId15"/>
    <p:sldId id="7760" r:id="rId16"/>
    <p:sldId id="7765" r:id="rId17"/>
    <p:sldId id="7762" r:id="rId18"/>
    <p:sldId id="6920" r:id="rId19"/>
    <p:sldId id="6486" r:id="rId20"/>
  </p:sldIdLst>
  <p:sldSz cx="17921288" cy="10080625"/>
  <p:notesSz cx="9939338" cy="68072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1pPr>
    <a:lvl2pPr marL="504825" indent="-47625" algn="l" rtl="0" eaLnBrk="0" fontAlgn="base" hangingPunct="0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2pPr>
    <a:lvl3pPr marL="1009650" indent="-95250" algn="l" rtl="0" eaLnBrk="0" fontAlgn="base" hangingPunct="0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3pPr>
    <a:lvl4pPr marL="1514475" indent="-142875" algn="l" rtl="0" eaLnBrk="0" fontAlgn="base" hangingPunct="0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4pPr>
    <a:lvl5pPr marL="2020888" indent="-192088" algn="l" rtl="0" eaLnBrk="0" fontAlgn="base" hangingPunct="0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5" userDrawn="1">
          <p15:clr>
            <a:srgbClr val="A4A3A4"/>
          </p15:clr>
        </p15:guide>
        <p15:guide id="2" pos="56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FFFF"/>
    <a:srgbClr val="993366"/>
    <a:srgbClr val="284666"/>
    <a:srgbClr val="FFFEF8"/>
    <a:srgbClr val="825C82"/>
    <a:srgbClr val="976D97"/>
    <a:srgbClr val="4372A8"/>
    <a:srgbClr val="00FF00"/>
    <a:srgbClr val="A2D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0702" autoAdjust="0"/>
  </p:normalViewPr>
  <p:slideViewPr>
    <p:cSldViewPr>
      <p:cViewPr varScale="1">
        <p:scale>
          <a:sx n="75" d="100"/>
          <a:sy n="75" d="100"/>
        </p:scale>
        <p:origin x="516" y="66"/>
      </p:cViewPr>
      <p:guideLst>
        <p:guide orient="horz" pos="3175"/>
        <p:guide pos="5645"/>
      </p:guideLst>
    </p:cSldViewPr>
  </p:slideViewPr>
  <p:outlineViewPr>
    <p:cViewPr>
      <p:scale>
        <a:sx n="33" d="100"/>
        <a:sy n="33" d="100"/>
      </p:scale>
      <p:origin x="0" y="-13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62"/>
    </p:cViewPr>
  </p:sorterViewPr>
  <p:notesViewPr>
    <p:cSldViewPr>
      <p:cViewPr varScale="1">
        <p:scale>
          <a:sx n="75" d="100"/>
          <a:sy n="75" d="100"/>
        </p:scale>
        <p:origin x="1672" y="6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4306040" cy="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t" anchorCtr="0" compatLnSpc="1">
            <a:prstTxWarp prst="textNoShape">
              <a:avLst/>
            </a:prstTxWarp>
          </a:bodyPr>
          <a:lstStyle>
            <a:lvl1pPr defTabSz="910482" eaLnBrk="1" hangingPunct="1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1710" y="2"/>
            <a:ext cx="4306039" cy="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t" anchorCtr="0" compatLnSpc="1">
            <a:prstTxWarp prst="textNoShape">
              <a:avLst/>
            </a:prstTxWarp>
          </a:bodyPr>
          <a:lstStyle>
            <a:lvl1pPr algn="r" defTabSz="910482" eaLnBrk="1" hangingPunct="1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6465412"/>
            <a:ext cx="4306040" cy="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b" anchorCtr="0" compatLnSpc="1">
            <a:prstTxWarp prst="textNoShape">
              <a:avLst/>
            </a:prstTxWarp>
          </a:bodyPr>
          <a:lstStyle>
            <a:lvl1pPr defTabSz="910482" eaLnBrk="1" hangingPunct="1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1710" y="6465412"/>
            <a:ext cx="4306039" cy="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b" anchorCtr="0" compatLnSpc="1">
            <a:prstTxWarp prst="textNoShape">
              <a:avLst/>
            </a:prstTxWarp>
          </a:bodyPr>
          <a:lstStyle>
            <a:lvl1pPr algn="r" defTabSz="910482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DF4FC8-134C-45DA-91D5-16736D4439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48063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4306040" cy="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t" anchorCtr="0" compatLnSpc="1">
            <a:prstTxWarp prst="textNoShape">
              <a:avLst/>
            </a:prstTxWarp>
          </a:bodyPr>
          <a:lstStyle>
            <a:lvl1pPr defTabSz="910482" eaLnBrk="1" hangingPunct="1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3302" y="2"/>
            <a:ext cx="4306040" cy="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t" anchorCtr="0" compatLnSpc="1">
            <a:prstTxWarp prst="textNoShape">
              <a:avLst/>
            </a:prstTxWarp>
          </a:bodyPr>
          <a:lstStyle>
            <a:lvl1pPr algn="r" defTabSz="910482" eaLnBrk="1" hangingPunct="1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0338" y="509588"/>
            <a:ext cx="4538662" cy="2554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4088" y="3233506"/>
            <a:ext cx="7291176" cy="306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6467002"/>
            <a:ext cx="4306040" cy="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b" anchorCtr="0" compatLnSpc="1">
            <a:prstTxWarp prst="textNoShape">
              <a:avLst/>
            </a:prstTxWarp>
          </a:bodyPr>
          <a:lstStyle>
            <a:lvl1pPr defTabSz="910482" eaLnBrk="1" hangingPunct="1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3302" y="6467002"/>
            <a:ext cx="4306040" cy="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b" anchorCtr="0" compatLnSpc="1">
            <a:prstTxWarp prst="textNoShape">
              <a:avLst/>
            </a:prstTxWarp>
          </a:bodyPr>
          <a:lstStyle>
            <a:lvl1pPr algn="r" defTabSz="910482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1B36EE7-E8C9-4A09-8CA9-ADEE6D1A5A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25583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504825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1009650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514475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2020888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526259" algn="l" defTabSz="1010503" rtl="0" eaLnBrk="1" latinLnBrk="0" hangingPunct="1">
      <a:defRPr sz="1326" kern="1200">
        <a:solidFill>
          <a:schemeClr val="tx1"/>
        </a:solidFill>
        <a:latin typeface="+mn-lt"/>
        <a:ea typeface="+mn-ea"/>
        <a:cs typeface="+mn-cs"/>
      </a:defRPr>
    </a:lvl6pPr>
    <a:lvl7pPr marL="3031510" algn="l" defTabSz="1010503" rtl="0" eaLnBrk="1" latinLnBrk="0" hangingPunct="1">
      <a:defRPr sz="1326" kern="1200">
        <a:solidFill>
          <a:schemeClr val="tx1"/>
        </a:solidFill>
        <a:latin typeface="+mn-lt"/>
        <a:ea typeface="+mn-ea"/>
        <a:cs typeface="+mn-cs"/>
      </a:defRPr>
    </a:lvl7pPr>
    <a:lvl8pPr marL="3536762" algn="l" defTabSz="1010503" rtl="0" eaLnBrk="1" latinLnBrk="0" hangingPunct="1">
      <a:defRPr sz="1326" kern="1200">
        <a:solidFill>
          <a:schemeClr val="tx1"/>
        </a:solidFill>
        <a:latin typeface="+mn-lt"/>
        <a:ea typeface="+mn-ea"/>
        <a:cs typeface="+mn-cs"/>
      </a:defRPr>
    </a:lvl8pPr>
    <a:lvl9pPr marL="4042014" algn="l" defTabSz="1010503" rtl="0" eaLnBrk="1" latinLnBrk="0" hangingPunct="1">
      <a:defRPr sz="13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blipFill dpi="0" rotWithShape="1">
          <a:blip r:embed="rId2">
            <a:alphaModFix amt="2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F5AA83E2-0BC2-0743-B62D-45AA4523EA7D}"/>
              </a:ext>
            </a:extLst>
          </p:cNvPr>
          <p:cNvSpPr txBox="1"/>
          <p:nvPr userDrawn="1"/>
        </p:nvSpPr>
        <p:spPr>
          <a:xfrm>
            <a:off x="13281124" y="9360792"/>
            <a:ext cx="426841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Photo by Annie Spratt on </a:t>
            </a:r>
            <a:r>
              <a:rPr lang="en-US" altLang="zh-TW" dirty="0" err="1"/>
              <a:t>Unsplash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0653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2025/01/09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3810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343234" y="2553048"/>
            <a:ext cx="15234823" cy="2825065"/>
          </a:xfrm>
        </p:spPr>
        <p:txBody>
          <a:bodyPr/>
          <a:lstStyle>
            <a:lvl1pPr>
              <a:defRPr sz="71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88935" y="5714134"/>
            <a:ext cx="12543420" cy="257971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896404" y="9185275"/>
            <a:ext cx="4179450" cy="700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1283" y="9190038"/>
            <a:ext cx="5678724" cy="698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845434" y="9193214"/>
            <a:ext cx="4179450" cy="700088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726B1-2572-484D-8F41-F391D96B1EE4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933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17AE8-D7ED-4DC2-BF76-35E7E02335E5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1168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4841" y="6478624"/>
            <a:ext cx="15234823" cy="20019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14841" y="4272267"/>
            <a:ext cx="15234823" cy="2206357"/>
          </a:xfrm>
        </p:spPr>
        <p:txBody>
          <a:bodyPr anchor="b"/>
          <a:lstStyle>
            <a:lvl1pPr marL="0" indent="0">
              <a:buNone/>
              <a:defRPr sz="2001"/>
            </a:lvl1pPr>
            <a:lvl2pPr marL="457187" indent="0">
              <a:buNone/>
              <a:defRPr sz="1801"/>
            </a:lvl2pPr>
            <a:lvl3pPr marL="914375" indent="0">
              <a:buNone/>
              <a:defRPr sz="1599"/>
            </a:lvl3pPr>
            <a:lvl4pPr marL="1371562" indent="0">
              <a:buNone/>
              <a:defRPr sz="1399"/>
            </a:lvl4pPr>
            <a:lvl5pPr marL="1828751" indent="0">
              <a:buNone/>
              <a:defRPr sz="1399"/>
            </a:lvl5pPr>
            <a:lvl6pPr marL="2285939" indent="0">
              <a:buNone/>
              <a:defRPr sz="1399"/>
            </a:lvl6pPr>
            <a:lvl7pPr marL="2743126" indent="0">
              <a:buNone/>
              <a:defRPr sz="1399"/>
            </a:lvl7pPr>
            <a:lvl8pPr marL="3200313" indent="0">
              <a:buNone/>
              <a:defRPr sz="1399"/>
            </a:lvl8pPr>
            <a:lvl9pPr marL="3657501" indent="0">
              <a:buNone/>
              <a:defRPr sz="139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206CFD-67C1-4D84-B818-9CEACD241254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8355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96314" y="2352149"/>
            <a:ext cx="7945811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079168" y="2352149"/>
            <a:ext cx="7945811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DAD2F-E89A-425F-9DBB-B55D1FB63863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8554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3" y="403582"/>
            <a:ext cx="16128665" cy="168010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6311" y="2256140"/>
            <a:ext cx="7918652" cy="9405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1" b="1"/>
            </a:lvl2pPr>
            <a:lvl3pPr marL="914375" indent="0">
              <a:buNone/>
              <a:defRPr sz="1801" b="1"/>
            </a:lvl3pPr>
            <a:lvl4pPr marL="1371562" indent="0">
              <a:buNone/>
              <a:defRPr sz="1599" b="1"/>
            </a:lvl4pPr>
            <a:lvl5pPr marL="1828751" indent="0">
              <a:buNone/>
              <a:defRPr sz="1599" b="1"/>
            </a:lvl5pPr>
            <a:lvl6pPr marL="2285939" indent="0">
              <a:buNone/>
              <a:defRPr sz="1599" b="1"/>
            </a:lvl6pPr>
            <a:lvl7pPr marL="2743126" indent="0">
              <a:buNone/>
              <a:defRPr sz="1599" b="1"/>
            </a:lvl7pPr>
            <a:lvl8pPr marL="3200313" indent="0">
              <a:buNone/>
              <a:defRPr sz="1599" b="1"/>
            </a:lvl8pPr>
            <a:lvl9pPr marL="3657501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96311" y="3196645"/>
            <a:ext cx="7918652" cy="5808361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1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103858" y="2256140"/>
            <a:ext cx="7921120" cy="9405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1" b="1"/>
            </a:lvl2pPr>
            <a:lvl3pPr marL="914375" indent="0">
              <a:buNone/>
              <a:defRPr sz="1801" b="1"/>
            </a:lvl3pPr>
            <a:lvl4pPr marL="1371562" indent="0">
              <a:buNone/>
              <a:defRPr sz="1599" b="1"/>
            </a:lvl4pPr>
            <a:lvl5pPr marL="1828751" indent="0">
              <a:buNone/>
              <a:defRPr sz="1599" b="1"/>
            </a:lvl5pPr>
            <a:lvl6pPr marL="2285939" indent="0">
              <a:buNone/>
              <a:defRPr sz="1599" b="1"/>
            </a:lvl6pPr>
            <a:lvl7pPr marL="2743126" indent="0">
              <a:buNone/>
              <a:defRPr sz="1599" b="1"/>
            </a:lvl7pPr>
            <a:lvl8pPr marL="3200313" indent="0">
              <a:buNone/>
              <a:defRPr sz="1599" b="1"/>
            </a:lvl8pPr>
            <a:lvl9pPr marL="3657501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103858" y="3196645"/>
            <a:ext cx="7921120" cy="5808361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1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B31879-C0A3-4F36-8B52-6FC45E3480B8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862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775D38-8DAA-48B0-9154-F3774067B2A6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7566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103C6-D029-4CEF-B2C6-8EBF710471F5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27"/>
            <a:ext cx="17921288" cy="100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460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103C6-D029-4CEF-B2C6-8EBF710471F5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5"/>
            <a:ext cx="17921288" cy="1007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842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103C6-D029-4CEF-B2C6-8EBF710471F5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446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103C6-D029-4CEF-B2C6-8EBF710471F5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07" y="1"/>
            <a:ext cx="17972396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1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5075" y="671513"/>
            <a:ext cx="5780088" cy="23526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18413" y="1450975"/>
            <a:ext cx="9072562" cy="71643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35075" y="3024188"/>
            <a:ext cx="5780088" cy="560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2025/01/09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4883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103C6-D029-4CEF-B2C6-8EBF710471F5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0975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103C6-D029-4CEF-B2C6-8EBF710471F5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8728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103C6-D029-4CEF-B2C6-8EBF710471F5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" y="27555"/>
            <a:ext cx="17899346" cy="100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92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3" y="401806"/>
            <a:ext cx="5896395" cy="1708551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07526" y="401805"/>
            <a:ext cx="10017452" cy="8603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96313" y="2110353"/>
            <a:ext cx="5896395" cy="6894651"/>
          </a:xfrm>
        </p:spPr>
        <p:txBody>
          <a:bodyPr/>
          <a:lstStyle>
            <a:lvl1pPr marL="0" indent="0">
              <a:buNone/>
              <a:defRPr sz="1399"/>
            </a:lvl1pPr>
            <a:lvl2pPr marL="457187" indent="0">
              <a:buNone/>
              <a:defRPr sz="1199"/>
            </a:lvl2pPr>
            <a:lvl3pPr marL="914375" indent="0">
              <a:buNone/>
              <a:defRPr sz="1000"/>
            </a:lvl3pPr>
            <a:lvl4pPr marL="1371562" indent="0">
              <a:buNone/>
              <a:defRPr sz="900"/>
            </a:lvl4pPr>
            <a:lvl5pPr marL="1828751" indent="0">
              <a:buNone/>
              <a:defRPr sz="900"/>
            </a:lvl5pPr>
            <a:lvl6pPr marL="2285939" indent="0">
              <a:buNone/>
              <a:defRPr sz="900"/>
            </a:lvl6pPr>
            <a:lvl7pPr marL="2743126" indent="0">
              <a:buNone/>
              <a:defRPr sz="900"/>
            </a:lvl7pPr>
            <a:lvl8pPr marL="3200313" indent="0">
              <a:buNone/>
              <a:defRPr sz="900"/>
            </a:lvl8pPr>
            <a:lvl9pPr marL="3657501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685BB-BB89-476A-A1B3-CB09E5C7B56D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0936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3641" y="7056441"/>
            <a:ext cx="10750797" cy="833828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13641" y="901391"/>
            <a:ext cx="10750797" cy="6048375"/>
          </a:xfrm>
        </p:spPr>
        <p:txBody>
          <a:bodyPr lIns="104915" tIns="52370" rIns="104915" bIns="52370"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5" indent="0">
              <a:buNone/>
              <a:defRPr sz="2400"/>
            </a:lvl3pPr>
            <a:lvl4pPr marL="1371562" indent="0">
              <a:buNone/>
              <a:defRPr sz="2001"/>
            </a:lvl4pPr>
            <a:lvl5pPr marL="1828751" indent="0">
              <a:buNone/>
              <a:defRPr sz="2001"/>
            </a:lvl5pPr>
            <a:lvl6pPr marL="2285939" indent="0">
              <a:buNone/>
              <a:defRPr sz="2001"/>
            </a:lvl6pPr>
            <a:lvl7pPr marL="2743126" indent="0">
              <a:buNone/>
              <a:defRPr sz="2001"/>
            </a:lvl7pPr>
            <a:lvl8pPr marL="3200313" indent="0">
              <a:buNone/>
              <a:defRPr sz="2001"/>
            </a:lvl8pPr>
            <a:lvl9pPr marL="3657501" indent="0">
              <a:buNone/>
              <a:defRPr sz="2001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13641" y="7890267"/>
            <a:ext cx="10750797" cy="1182297"/>
          </a:xfrm>
        </p:spPr>
        <p:txBody>
          <a:bodyPr/>
          <a:lstStyle>
            <a:lvl1pPr marL="0" indent="0">
              <a:buNone/>
              <a:defRPr sz="1399"/>
            </a:lvl1pPr>
            <a:lvl2pPr marL="457187" indent="0">
              <a:buNone/>
              <a:defRPr sz="1199"/>
            </a:lvl2pPr>
            <a:lvl3pPr marL="914375" indent="0">
              <a:buNone/>
              <a:defRPr sz="1000"/>
            </a:lvl3pPr>
            <a:lvl4pPr marL="1371562" indent="0">
              <a:buNone/>
              <a:defRPr sz="900"/>
            </a:lvl4pPr>
            <a:lvl5pPr marL="1828751" indent="0">
              <a:buNone/>
              <a:defRPr sz="900"/>
            </a:lvl5pPr>
            <a:lvl6pPr marL="2285939" indent="0">
              <a:buNone/>
              <a:defRPr sz="900"/>
            </a:lvl6pPr>
            <a:lvl7pPr marL="2743126" indent="0">
              <a:buNone/>
              <a:defRPr sz="900"/>
            </a:lvl7pPr>
            <a:lvl8pPr marL="3200313" indent="0">
              <a:buNone/>
              <a:defRPr sz="900"/>
            </a:lvl8pPr>
            <a:lvl9pPr marL="3657501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6B72A2-B8F1-4395-BEE4-93F5450526CF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2490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9609A4-1C65-455C-B026-8F8B97361EA7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7196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2992813" y="405360"/>
            <a:ext cx="4032166" cy="859964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96312" y="405360"/>
            <a:ext cx="11859458" cy="859964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01FEA-E94D-4106-A186-1ACD1879549C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5274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343234" y="2553048"/>
            <a:ext cx="15234823" cy="2825065"/>
          </a:xfrm>
        </p:spPr>
        <p:txBody>
          <a:bodyPr/>
          <a:lstStyle>
            <a:lvl1pPr>
              <a:defRPr sz="71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88935" y="5714135"/>
            <a:ext cx="12543420" cy="257971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896404" y="9185275"/>
            <a:ext cx="4179450" cy="700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1283" y="9190038"/>
            <a:ext cx="5678724" cy="698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845434" y="9193214"/>
            <a:ext cx="4179450" cy="700088"/>
          </a:xfrm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E4D726B1-2572-484D-8F41-F391D96B1EE4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09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26C17AE8-D7ED-4DC2-BF76-35E7E02335E5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708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4841" y="6478624"/>
            <a:ext cx="15234823" cy="20019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14841" y="4272267"/>
            <a:ext cx="15234823" cy="2206357"/>
          </a:xfrm>
        </p:spPr>
        <p:txBody>
          <a:bodyPr anchor="b"/>
          <a:lstStyle>
            <a:lvl1pPr marL="0" indent="0">
              <a:buNone/>
              <a:defRPr sz="2001"/>
            </a:lvl1pPr>
            <a:lvl2pPr marL="457174" indent="0">
              <a:buNone/>
              <a:defRPr sz="1801"/>
            </a:lvl2pPr>
            <a:lvl3pPr marL="914350" indent="0">
              <a:buNone/>
              <a:defRPr sz="1599"/>
            </a:lvl3pPr>
            <a:lvl4pPr marL="1371525" indent="0">
              <a:buNone/>
              <a:defRPr sz="1399"/>
            </a:lvl4pPr>
            <a:lvl5pPr marL="1828701" indent="0">
              <a:buNone/>
              <a:defRPr sz="1399"/>
            </a:lvl5pPr>
            <a:lvl6pPr marL="2285877" indent="0">
              <a:buNone/>
              <a:defRPr sz="1399"/>
            </a:lvl6pPr>
            <a:lvl7pPr marL="2743052" indent="0">
              <a:buNone/>
              <a:defRPr sz="1399"/>
            </a:lvl7pPr>
            <a:lvl8pPr marL="3200227" indent="0">
              <a:buNone/>
              <a:defRPr sz="1399"/>
            </a:lvl8pPr>
            <a:lvl9pPr marL="3657402" indent="0">
              <a:buNone/>
              <a:defRPr sz="139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1C206CFD-67C1-4D84-B818-9CEACD241254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22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5075" y="671513"/>
            <a:ext cx="5780088" cy="23526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618413" y="1450975"/>
            <a:ext cx="9072562" cy="7164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35075" y="3024188"/>
            <a:ext cx="5780088" cy="560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2025/01/09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0169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96315" y="2352150"/>
            <a:ext cx="7945811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079169" y="2352150"/>
            <a:ext cx="7945811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0E2DAD2F-E89A-425F-9DBB-B55D1FB63863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371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3" y="403582"/>
            <a:ext cx="16128665" cy="168010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6311" y="2256140"/>
            <a:ext cx="7918652" cy="9405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1" b="1"/>
            </a:lvl2pPr>
            <a:lvl3pPr marL="914350" indent="0">
              <a:buNone/>
              <a:defRPr sz="1801" b="1"/>
            </a:lvl3pPr>
            <a:lvl4pPr marL="1371525" indent="0">
              <a:buNone/>
              <a:defRPr sz="1599" b="1"/>
            </a:lvl4pPr>
            <a:lvl5pPr marL="1828701" indent="0">
              <a:buNone/>
              <a:defRPr sz="1599" b="1"/>
            </a:lvl5pPr>
            <a:lvl6pPr marL="2285877" indent="0">
              <a:buNone/>
              <a:defRPr sz="1599" b="1"/>
            </a:lvl6pPr>
            <a:lvl7pPr marL="2743052" indent="0">
              <a:buNone/>
              <a:defRPr sz="1599" b="1"/>
            </a:lvl7pPr>
            <a:lvl8pPr marL="3200227" indent="0">
              <a:buNone/>
              <a:defRPr sz="1599" b="1"/>
            </a:lvl8pPr>
            <a:lvl9pPr marL="3657402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96311" y="3196647"/>
            <a:ext cx="7918652" cy="5808361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1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103859" y="2256140"/>
            <a:ext cx="7921120" cy="9405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1" b="1"/>
            </a:lvl2pPr>
            <a:lvl3pPr marL="914350" indent="0">
              <a:buNone/>
              <a:defRPr sz="1801" b="1"/>
            </a:lvl3pPr>
            <a:lvl4pPr marL="1371525" indent="0">
              <a:buNone/>
              <a:defRPr sz="1599" b="1"/>
            </a:lvl4pPr>
            <a:lvl5pPr marL="1828701" indent="0">
              <a:buNone/>
              <a:defRPr sz="1599" b="1"/>
            </a:lvl5pPr>
            <a:lvl6pPr marL="2285877" indent="0">
              <a:buNone/>
              <a:defRPr sz="1599" b="1"/>
            </a:lvl6pPr>
            <a:lvl7pPr marL="2743052" indent="0">
              <a:buNone/>
              <a:defRPr sz="1599" b="1"/>
            </a:lvl7pPr>
            <a:lvl8pPr marL="3200227" indent="0">
              <a:buNone/>
              <a:defRPr sz="1599" b="1"/>
            </a:lvl8pPr>
            <a:lvl9pPr marL="3657402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103859" y="3196647"/>
            <a:ext cx="7921120" cy="5808361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1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B3B31879-C0A3-4F36-8B52-6FC45E3480B8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180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CA775D38-8DAA-48B0-9154-F3774067B2A6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874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27"/>
            <a:ext cx="17921288" cy="100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093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5"/>
            <a:ext cx="17921288" cy="1007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206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3136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06" y="1"/>
            <a:ext cx="17972396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95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257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529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" y="27555"/>
            <a:ext cx="17899346" cy="100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36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2025/01/09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6328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4" y="401807"/>
            <a:ext cx="5896395" cy="1708551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07527" y="401805"/>
            <a:ext cx="10017452" cy="8603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96314" y="2110353"/>
            <a:ext cx="5896395" cy="6894651"/>
          </a:xfrm>
        </p:spPr>
        <p:txBody>
          <a:bodyPr/>
          <a:lstStyle>
            <a:lvl1pPr marL="0" indent="0">
              <a:buNone/>
              <a:defRPr sz="1399"/>
            </a:lvl1pPr>
            <a:lvl2pPr marL="457174" indent="0">
              <a:buNone/>
              <a:defRPr sz="1199"/>
            </a:lvl2pPr>
            <a:lvl3pPr marL="914350" indent="0">
              <a:buNone/>
              <a:defRPr sz="1000"/>
            </a:lvl3pPr>
            <a:lvl4pPr marL="1371525" indent="0">
              <a:buNone/>
              <a:defRPr sz="900"/>
            </a:lvl4pPr>
            <a:lvl5pPr marL="1828701" indent="0">
              <a:buNone/>
              <a:defRPr sz="900"/>
            </a:lvl5pPr>
            <a:lvl6pPr marL="2285877" indent="0">
              <a:buNone/>
              <a:defRPr sz="900"/>
            </a:lvl6pPr>
            <a:lvl7pPr marL="2743052" indent="0">
              <a:buNone/>
              <a:defRPr sz="900"/>
            </a:lvl7pPr>
            <a:lvl8pPr marL="3200227" indent="0">
              <a:buNone/>
              <a:defRPr sz="900"/>
            </a:lvl8pPr>
            <a:lvl9pPr marL="3657402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C61685BB-BB89-476A-A1B3-CB09E5C7B56D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517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3641" y="7056441"/>
            <a:ext cx="10750797" cy="833828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13641" y="901391"/>
            <a:ext cx="10750797" cy="6048375"/>
          </a:xfrm>
        </p:spPr>
        <p:txBody>
          <a:bodyPr lIns="104915" tIns="52370" rIns="104915" bIns="52370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50" indent="0">
              <a:buNone/>
              <a:defRPr sz="2400"/>
            </a:lvl3pPr>
            <a:lvl4pPr marL="1371525" indent="0">
              <a:buNone/>
              <a:defRPr sz="2001"/>
            </a:lvl4pPr>
            <a:lvl5pPr marL="1828701" indent="0">
              <a:buNone/>
              <a:defRPr sz="2001"/>
            </a:lvl5pPr>
            <a:lvl6pPr marL="2285877" indent="0">
              <a:buNone/>
              <a:defRPr sz="2001"/>
            </a:lvl6pPr>
            <a:lvl7pPr marL="2743052" indent="0">
              <a:buNone/>
              <a:defRPr sz="2001"/>
            </a:lvl7pPr>
            <a:lvl8pPr marL="3200227" indent="0">
              <a:buNone/>
              <a:defRPr sz="2001"/>
            </a:lvl8pPr>
            <a:lvl9pPr marL="3657402" indent="0">
              <a:buNone/>
              <a:defRPr sz="2001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13641" y="7890267"/>
            <a:ext cx="10750797" cy="1182297"/>
          </a:xfrm>
        </p:spPr>
        <p:txBody>
          <a:bodyPr/>
          <a:lstStyle>
            <a:lvl1pPr marL="0" indent="0">
              <a:buNone/>
              <a:defRPr sz="1399"/>
            </a:lvl1pPr>
            <a:lvl2pPr marL="457174" indent="0">
              <a:buNone/>
              <a:defRPr sz="1199"/>
            </a:lvl2pPr>
            <a:lvl3pPr marL="914350" indent="0">
              <a:buNone/>
              <a:defRPr sz="1000"/>
            </a:lvl3pPr>
            <a:lvl4pPr marL="1371525" indent="0">
              <a:buNone/>
              <a:defRPr sz="900"/>
            </a:lvl4pPr>
            <a:lvl5pPr marL="1828701" indent="0">
              <a:buNone/>
              <a:defRPr sz="900"/>
            </a:lvl5pPr>
            <a:lvl6pPr marL="2285877" indent="0">
              <a:buNone/>
              <a:defRPr sz="900"/>
            </a:lvl6pPr>
            <a:lvl7pPr marL="2743052" indent="0">
              <a:buNone/>
              <a:defRPr sz="900"/>
            </a:lvl7pPr>
            <a:lvl8pPr marL="3200227" indent="0">
              <a:buNone/>
              <a:defRPr sz="900"/>
            </a:lvl8pPr>
            <a:lvl9pPr marL="3657402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896B72A2-B8F1-4395-BEE4-93F5450526CF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806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5D9609A4-1C65-455C-B026-8F8B97361EA7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9376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2992813" y="405361"/>
            <a:ext cx="4032166" cy="859964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96312" y="405361"/>
            <a:ext cx="11859458" cy="859964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E0501FEA-E94D-4106-A186-1ACD1879549C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561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7914938" cy="10067925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1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1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8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1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TW" altLang="en-US" sz="2321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2321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2 h 1906"/>
                <a:gd name="T4" fmla="*/ 6992 w 5740"/>
                <a:gd name="T5" fmla="*/ 22 h 1906"/>
                <a:gd name="T6" fmla="*/ 699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2321">
                <a:solidFill>
                  <a:srgbClr val="FFFFFF"/>
                </a:solidFill>
              </a:endParaRPr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343235" y="2553050"/>
            <a:ext cx="15234823" cy="2825065"/>
          </a:xfrm>
        </p:spPr>
        <p:txBody>
          <a:bodyPr/>
          <a:lstStyle>
            <a:lvl1pPr>
              <a:defRPr sz="71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88935" y="5714133"/>
            <a:ext cx="12543420" cy="257971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896938" y="9185275"/>
            <a:ext cx="4178300" cy="7000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1400" y="9190038"/>
            <a:ext cx="5678488" cy="698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846050" y="9193213"/>
            <a:ext cx="4178300" cy="700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3766A-A032-4FBB-A374-D30F277B69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977928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" y="-22763"/>
            <a:ext cx="17921633" cy="1015288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938" y="404813"/>
            <a:ext cx="13608322" cy="1681162"/>
          </a:xfrm>
        </p:spPr>
        <p:txBody>
          <a:bodyPr/>
          <a:lstStyle>
            <a:lvl1pPr algn="l">
              <a:defRPr sz="6000">
                <a:solidFill>
                  <a:srgbClr val="C00000"/>
                </a:solidFill>
                <a:effectLst/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6938" y="2352675"/>
            <a:ext cx="14688442" cy="6651625"/>
          </a:xfrm>
        </p:spPr>
        <p:txBody>
          <a:bodyPr/>
          <a:lstStyle>
            <a:lvl1pPr marL="0" indent="0">
              <a:buNone/>
              <a:defRPr sz="6000">
                <a:solidFill>
                  <a:srgbClr val="002060"/>
                </a:solidFill>
                <a:effectLst/>
                <a:latin typeface="華康中黑體" panose="020B0509000000000000" pitchFamily="49" charset="-120"/>
                <a:ea typeface="華康中黑體" panose="020B0509000000000000" pitchFamily="49" charset="-120"/>
              </a:defRPr>
            </a:lvl1pPr>
            <a:lvl2pPr marL="534987" indent="0">
              <a:buNone/>
              <a:defRPr sz="5400">
                <a:solidFill>
                  <a:srgbClr val="002060"/>
                </a:solidFill>
                <a:effectLst/>
                <a:latin typeface="華康中黑體" panose="020B0509000000000000" pitchFamily="49" charset="-120"/>
                <a:ea typeface="華康中黑體" panose="020B0509000000000000" pitchFamily="49" charset="-120"/>
              </a:defRPr>
            </a:lvl2pPr>
            <a:lvl3pPr marL="1071563" indent="0">
              <a:buNone/>
              <a:defRPr sz="48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3pPr>
            <a:lvl4pPr marL="1601787" indent="0">
              <a:buNone/>
              <a:defRPr sz="40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4pPr>
            <a:lvl5pPr marL="2139950" indent="0">
              <a:buNone/>
              <a:defRPr sz="40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B694D-E21C-4772-9C22-A58EF3653A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0416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4842" y="6478624"/>
            <a:ext cx="15234823" cy="20019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14842" y="4272266"/>
            <a:ext cx="15234823" cy="220635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D7A20-CBF4-4FF9-BFDE-82473023BE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81627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96313" y="2352150"/>
            <a:ext cx="7945812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079166" y="2352150"/>
            <a:ext cx="7945812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BA5E5-D42E-48B7-9697-D7F02D464A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37891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3" y="403582"/>
            <a:ext cx="16128665" cy="168010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6311" y="2256141"/>
            <a:ext cx="7918651" cy="9405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96311" y="3196646"/>
            <a:ext cx="7918651" cy="58083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103857" y="2256141"/>
            <a:ext cx="7921120" cy="9405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103857" y="3196646"/>
            <a:ext cx="7921120" cy="58083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F1397-1F25-4554-AF08-9FA7B92472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352212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CCC42-213C-4ABA-9D70-971469AF1D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6768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2825413" y="536575"/>
            <a:ext cx="3863975" cy="85423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31900" y="536575"/>
            <a:ext cx="11441113" cy="85423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2025/01/09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9470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921288" cy="1009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4339-7FF2-4325-B87D-1CDF346ED5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985622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7921288" cy="1007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CEF17-7ABB-4286-9A97-1C7E568C9B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24560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21288" cy="1008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68E6-F522-4538-BA26-E4FF4077B8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30621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0"/>
            <a:ext cx="17973676" cy="1008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CE35-2FFB-471C-A97A-C92BE11ABA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106963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7937163" cy="1006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FC760-C9F9-4377-9837-1EE09DBA46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788158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21288" cy="1008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DBCA-FF78-4446-BE7A-E55A4BB3A4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905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4" y="401806"/>
            <a:ext cx="5896395" cy="17085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07525" y="401806"/>
            <a:ext cx="10017452" cy="86032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96314" y="2110354"/>
            <a:ext cx="5896395" cy="6894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25B2D-A148-45DC-87D4-655EB03DE7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158355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3641" y="7056442"/>
            <a:ext cx="10750797" cy="8338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13641" y="901393"/>
            <a:ext cx="10750797" cy="6048375"/>
          </a:xfrm>
        </p:spPr>
        <p:txBody>
          <a:bodyPr lIns="104915" tIns="52370" rIns="104915" bIns="5237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13641" y="7890267"/>
            <a:ext cx="10750797" cy="11822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EA1FD-FF5D-461D-BECA-143D19390C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627478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CFD28-18C3-4607-AFAD-CB83B1CA03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698467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2992813" y="405361"/>
            <a:ext cx="4032167" cy="859964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96311" y="405361"/>
            <a:ext cx="11859458" cy="859964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F3EC5-497F-417F-BFA7-DB5C263223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8444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343234" y="2553048"/>
            <a:ext cx="15234823" cy="2825065"/>
          </a:xfrm>
        </p:spPr>
        <p:txBody>
          <a:bodyPr/>
          <a:lstStyle>
            <a:lvl1pPr>
              <a:defRPr sz="71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88935" y="5714134"/>
            <a:ext cx="12543420" cy="257971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896404" y="9185275"/>
            <a:ext cx="4179450" cy="700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1283" y="9190038"/>
            <a:ext cx="5678724" cy="698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845434" y="9193214"/>
            <a:ext cx="4179450" cy="700088"/>
          </a:xfrm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E4D726B1-2572-484D-8F41-F391D96B1EE4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5181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7E22EE8-D446-46E7-9776-02D8BC68279F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17914176" cy="10068180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DEB1C75-2F2A-48C5-8008-C949228E7EA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4F1DBE28-8938-4436-AE5A-6D2B57CD71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5BA6649-1A4B-4592-AC39-EBC62AD409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14BA852-66AE-4837-99E7-69E5A6DADB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8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6725C31-016E-4E6E-946F-0F3B8A2F26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74126EB-825C-4E98-B79F-5B8A8808BC3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19A4E6BC-97FE-4FF5-8F12-8B65127E92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2320">
                <a:solidFill>
                  <a:srgbClr val="FFFFFF"/>
                </a:solidFill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C70204B6-C1C3-42F1-8A75-06703EADE8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2 h 1906"/>
                <a:gd name="T4" fmla="*/ 6992 w 5740"/>
                <a:gd name="T5" fmla="*/ 22 h 1906"/>
                <a:gd name="T6" fmla="*/ 699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2320">
                <a:solidFill>
                  <a:srgbClr val="FFFFFF"/>
                </a:solidFill>
              </a:endParaRPr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343236" y="2553050"/>
            <a:ext cx="15234823" cy="2825065"/>
          </a:xfrm>
        </p:spPr>
        <p:txBody>
          <a:bodyPr/>
          <a:lstStyle>
            <a:lvl1pPr>
              <a:defRPr sz="71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88935" y="5714134"/>
            <a:ext cx="12543420" cy="257971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6799E317-989A-4BC5-9595-C0C5F4E7BF1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896065" y="9184570"/>
            <a:ext cx="4179857" cy="700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C7D2A428-76EF-4494-A261-C737CA7561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121330" y="9189904"/>
            <a:ext cx="5678630" cy="69870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57F33675-ABF7-48D4-A513-BCD55695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845368" y="9193460"/>
            <a:ext cx="4179855" cy="700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74EF4-F582-40EA-B6D0-755E3CE002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574983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5">
            <a:extLst>
              <a:ext uri="{FF2B5EF4-FFF2-40B4-BE49-F238E27FC236}">
                <a16:creationId xmlns:a16="http://schemas.microsoft.com/office/drawing/2014/main" id="{D1C2D877-9DF2-4C6D-9A7E-A5ADB8D80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13"/>
            <a:ext cx="17921288" cy="1015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939" y="404813"/>
            <a:ext cx="13608322" cy="1681162"/>
          </a:xfrm>
        </p:spPr>
        <p:txBody>
          <a:bodyPr/>
          <a:lstStyle>
            <a:lvl1pPr algn="l">
              <a:defRPr sz="5999">
                <a:solidFill>
                  <a:srgbClr val="C00000"/>
                </a:solidFill>
                <a:effectLst/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6938" y="2352676"/>
            <a:ext cx="14688442" cy="6651625"/>
          </a:xfrm>
        </p:spPr>
        <p:txBody>
          <a:bodyPr/>
          <a:lstStyle>
            <a:lvl1pPr marL="0" indent="0">
              <a:buNone/>
              <a:defRPr sz="5999">
                <a:solidFill>
                  <a:srgbClr val="002060"/>
                </a:solidFill>
                <a:effectLst/>
                <a:latin typeface="華康中黑體" panose="020B0509000000000000" pitchFamily="49" charset="-120"/>
                <a:ea typeface="華康中黑體" panose="020B0509000000000000" pitchFamily="49" charset="-120"/>
              </a:defRPr>
            </a:lvl1pPr>
            <a:lvl2pPr marL="534965" indent="0">
              <a:buNone/>
              <a:defRPr sz="5400">
                <a:solidFill>
                  <a:srgbClr val="002060"/>
                </a:solidFill>
                <a:effectLst/>
                <a:latin typeface="華康中黑體" panose="020B0509000000000000" pitchFamily="49" charset="-120"/>
                <a:ea typeface="華康中黑體" panose="020B0509000000000000" pitchFamily="49" charset="-120"/>
              </a:defRPr>
            </a:lvl2pPr>
            <a:lvl3pPr marL="1071519" indent="0">
              <a:buNone/>
              <a:defRPr sz="48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3pPr>
            <a:lvl4pPr marL="1601721" indent="0">
              <a:buNone/>
              <a:defRPr sz="40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4pPr>
            <a:lvl5pPr marL="2139861" indent="0">
              <a:buNone/>
              <a:defRPr sz="40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9507F41-D26B-470C-9A4A-B06FAF8682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5E6A024-060D-48E3-82BD-53E2A76B4A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18990-ECD9-4703-8713-DED642C784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3CB9F7F-11DB-43AD-9190-E7C9866F657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77823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4843" y="6478624"/>
            <a:ext cx="15234823" cy="20019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14843" y="4272266"/>
            <a:ext cx="15234823" cy="220635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1" indent="0">
              <a:buNone/>
              <a:defRPr sz="1800"/>
            </a:lvl2pPr>
            <a:lvl3pPr marL="914363" indent="0">
              <a:buNone/>
              <a:defRPr sz="1600"/>
            </a:lvl3pPr>
            <a:lvl4pPr marL="1371544" indent="0">
              <a:buNone/>
              <a:defRPr sz="1400"/>
            </a:lvl4pPr>
            <a:lvl5pPr marL="1828725" indent="0">
              <a:buNone/>
              <a:defRPr sz="1400"/>
            </a:lvl5pPr>
            <a:lvl6pPr marL="2285905" indent="0">
              <a:buNone/>
              <a:defRPr sz="1400"/>
            </a:lvl6pPr>
            <a:lvl7pPr marL="2743086" indent="0">
              <a:buNone/>
              <a:defRPr sz="1400"/>
            </a:lvl7pPr>
            <a:lvl8pPr marL="3200268" indent="0">
              <a:buNone/>
              <a:defRPr sz="1400"/>
            </a:lvl8pPr>
            <a:lvl9pPr marL="3657449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5D9A153-555F-49DF-A699-AABB2DE266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127B4C8-7B13-467F-B3F8-B8F243EFDF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5FA68-3C7B-44F8-AD73-10F383FC4E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852E5EE-6303-429A-B90E-B1DEA29BEB8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983122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96313" y="2352151"/>
            <a:ext cx="7945812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079166" y="2352151"/>
            <a:ext cx="7945812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CC3471-F325-419B-9FAA-428B435EA7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275B02-BCF0-4106-AC1B-23C270C85CD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A5F02-1371-4BBE-AE3F-C227CC50AA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C04F649-0EF2-4E45-B0C0-2E7B8CA7EF1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8361554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4" y="403583"/>
            <a:ext cx="16128665" cy="168010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6311" y="2256141"/>
            <a:ext cx="7918651" cy="9405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4" indent="0">
              <a:buNone/>
              <a:defRPr sz="1600" b="1"/>
            </a:lvl4pPr>
            <a:lvl5pPr marL="1828725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8" indent="0">
              <a:buNone/>
              <a:defRPr sz="1600" b="1"/>
            </a:lvl8pPr>
            <a:lvl9pPr marL="365744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96311" y="3196648"/>
            <a:ext cx="7918651" cy="58083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103857" y="2256141"/>
            <a:ext cx="7921120" cy="9405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4" indent="0">
              <a:buNone/>
              <a:defRPr sz="1600" b="1"/>
            </a:lvl4pPr>
            <a:lvl5pPr marL="1828725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8" indent="0">
              <a:buNone/>
              <a:defRPr sz="1600" b="1"/>
            </a:lvl8pPr>
            <a:lvl9pPr marL="365744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103857" y="3196648"/>
            <a:ext cx="7921120" cy="58083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18B4881-ECB6-4B76-97BA-FEE8AADA58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FFEFA65-8E6B-47DE-9955-3D8DAC9C43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FB4A6-E067-4F03-9015-4D3603FE51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7AE8D1DA-8414-417F-B84F-0D6FC8A66C8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8302752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106D1A-DDA3-41D8-BE98-9B18E2139C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2E203E-3D78-4958-A7B8-1694DB71D4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52DF6-1618-46B3-8B6F-68C9E99D94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8595AF3-7188-4C82-B1AB-4B33E804A5B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7463831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>
            <a:extLst>
              <a:ext uri="{FF2B5EF4-FFF2-40B4-BE49-F238E27FC236}">
                <a16:creationId xmlns:a16="http://schemas.microsoft.com/office/drawing/2014/main" id="{06B5B58B-2B11-4E6C-977A-AAC4ED2FD8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7"/>
            <a:ext cx="17921288" cy="1009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64930A-6A7E-4B98-9FAA-227D3B4C7E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8F26EB-A5CC-4B45-BAA7-77B7034D3C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58C0E-F52D-4238-8CA3-719B6B45A2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3816EFD-222C-46A7-B8ED-347552BA12B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0521952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>
            <a:extLst>
              <a:ext uri="{FF2B5EF4-FFF2-40B4-BE49-F238E27FC236}">
                <a16:creationId xmlns:a16="http://schemas.microsoft.com/office/drawing/2014/main" id="{2F8AC36A-8050-4631-8417-6BF714126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"/>
            <a:ext cx="17921288" cy="1007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E0EBA2-2B6E-44E5-94C5-B8CB4725A5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1C2790-A556-4A24-9689-3294BD7F0FB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2279-9241-4783-B8D3-17B15658D2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26B0CA0-9AE4-475E-9189-5C8FB4D5C4A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8027233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>
            <a:extLst>
              <a:ext uri="{FF2B5EF4-FFF2-40B4-BE49-F238E27FC236}">
                <a16:creationId xmlns:a16="http://schemas.microsoft.com/office/drawing/2014/main" id="{4882231E-792D-48C6-B351-DF1DE9827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921288" cy="1008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5AFEBC-C0A7-480D-A814-2A385312B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3E86DC-8B43-4615-99A3-C99C38BB2A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5BD2E-F6C8-4F00-AB43-E11CBE445E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166D1DD-0C3E-42D9-8D4B-30A5FD1FAEF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163659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>
            <a:extLst>
              <a:ext uri="{FF2B5EF4-FFF2-40B4-BE49-F238E27FC236}">
                <a16:creationId xmlns:a16="http://schemas.microsoft.com/office/drawing/2014/main" id="{62843DCC-9A9F-47D2-9591-747B29696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60" y="1"/>
            <a:ext cx="17972848" cy="1008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221F2B-FFF0-4144-A4E6-0F698CD03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569CAD-31A4-405A-AF70-D87BAC70F5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2F24F-7F43-4F64-A459-EE02FAC384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0C05BAF-3557-412B-8860-4AEB8D8CA26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92568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26C17AE8-D7ED-4DC2-BF76-35E7E02335E5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2409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>
            <a:extLst>
              <a:ext uri="{FF2B5EF4-FFF2-40B4-BE49-F238E27FC236}">
                <a16:creationId xmlns:a16="http://schemas.microsoft.com/office/drawing/2014/main" id="{D9355FBD-9E9A-4ECC-B885-C84647095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57"/>
            <a:ext cx="17937290" cy="1006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AF38B0-11BA-4956-A31F-F15714A482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8CA638-8AAE-4CD6-9AC0-7E5606CE4F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5FA61-35FD-407A-AED6-745DFFBD64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CEAD1A4-346B-4C3E-8196-72AC3A2A259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8156881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3">
            <a:extLst>
              <a:ext uri="{FF2B5EF4-FFF2-40B4-BE49-F238E27FC236}">
                <a16:creationId xmlns:a16="http://schemas.microsoft.com/office/drawing/2014/main" id="{06971F5E-AE48-4ABF-9458-E61E95CA71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921288" cy="1008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F80A48-608D-43D5-89A3-BF3C5F599F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EEF242-43E6-4C52-B75A-7BEDEB1ACB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51331-CB6E-4BF7-B2C5-C5754EE232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E5EA33E-0905-42E2-81D2-863C07B131D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2010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4" y="401806"/>
            <a:ext cx="5896395" cy="17085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07526" y="401808"/>
            <a:ext cx="10017452" cy="86032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96314" y="2110354"/>
            <a:ext cx="5896395" cy="6894650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199"/>
            </a:lvl2pPr>
            <a:lvl3pPr marL="914363" indent="0">
              <a:buNone/>
              <a:defRPr sz="1000"/>
            </a:lvl3pPr>
            <a:lvl4pPr marL="1371544" indent="0">
              <a:buNone/>
              <a:defRPr sz="900"/>
            </a:lvl4pPr>
            <a:lvl5pPr marL="1828725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8" indent="0">
              <a:buNone/>
              <a:defRPr sz="900"/>
            </a:lvl8pPr>
            <a:lvl9pPr marL="3657449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CA6E2ED-81DA-4574-A528-B0B54882F6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D8E0D8A-E219-4BB2-88AE-29231937D9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A02F4-93AA-4554-8648-D793BC33E8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1E19C42-AA39-4299-8F31-142E618B1CA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7396971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3641" y="7056443"/>
            <a:ext cx="10750797" cy="8338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13641" y="901394"/>
            <a:ext cx="10750797" cy="6048375"/>
          </a:xfrm>
        </p:spPr>
        <p:txBody>
          <a:bodyPr lIns="104915" tIns="52370" rIns="104915" bIns="52370"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3" indent="0">
              <a:buNone/>
              <a:defRPr sz="2400"/>
            </a:lvl3pPr>
            <a:lvl4pPr marL="1371544" indent="0">
              <a:buNone/>
              <a:defRPr sz="2000"/>
            </a:lvl4pPr>
            <a:lvl5pPr marL="1828725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8" indent="0">
              <a:buNone/>
              <a:defRPr sz="2000"/>
            </a:lvl8pPr>
            <a:lvl9pPr marL="3657449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13641" y="7890267"/>
            <a:ext cx="10750797" cy="1182296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199"/>
            </a:lvl2pPr>
            <a:lvl3pPr marL="914363" indent="0">
              <a:buNone/>
              <a:defRPr sz="1000"/>
            </a:lvl3pPr>
            <a:lvl4pPr marL="1371544" indent="0">
              <a:buNone/>
              <a:defRPr sz="900"/>
            </a:lvl4pPr>
            <a:lvl5pPr marL="1828725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8" indent="0">
              <a:buNone/>
              <a:defRPr sz="900"/>
            </a:lvl8pPr>
            <a:lvl9pPr marL="3657449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7C86213-5BF5-4F03-B4B7-4A13166FA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62CA0AC-D248-4223-9922-61FC6654D8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CEB07-E517-4B00-8521-D47AE7AFFE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84DDD02-5915-4F56-919E-6B178361D57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8917642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A680A00-298E-4DF9-987F-1EFFAB9CD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931C5E5-C1E3-48EF-BCA6-7AE928267C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45FBA-C25E-448E-AB76-DC97F45DA6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947F90F-4A62-4D65-BBB7-761471C627A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2747271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2992814" y="405362"/>
            <a:ext cx="4032167" cy="859964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96311" y="405362"/>
            <a:ext cx="11859458" cy="859964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0F7A5D2-EA45-49B8-805C-999907EF14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1F1598D-7FCD-4477-839B-F96C1D7C61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8A351-4F71-48DA-838E-2DDD2C088E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4DB5E9A-1CF5-400E-8DAA-7276A28AB0A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9858355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049" y="2087685"/>
            <a:ext cx="7616547" cy="14405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097" y="3808236"/>
            <a:ext cx="6272451" cy="1717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8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4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8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4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7593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0010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829" y="4318491"/>
            <a:ext cx="7616547" cy="1334749"/>
          </a:xfrm>
        </p:spPr>
        <p:txBody>
          <a:bodyPr anchor="t"/>
          <a:lstStyle>
            <a:lvl1pPr algn="l">
              <a:defRPr sz="392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829" y="2848400"/>
            <a:ext cx="7616547" cy="1470091"/>
          </a:xfrm>
        </p:spPr>
        <p:txBody>
          <a:bodyPr anchor="b"/>
          <a:lstStyle>
            <a:lvl1pPr marL="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1pPr>
            <a:lvl2pPr marL="44801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896021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3pPr>
            <a:lvl4pPr marL="1344031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4pPr>
            <a:lvl5pPr marL="1792041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5pPr>
            <a:lvl6pPr marL="2240051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6pPr>
            <a:lvl7pPr marL="2688062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7pPr>
            <a:lvl8pPr marL="3136072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8pPr>
            <a:lvl9pPr marL="3584082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2466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032" y="1568098"/>
            <a:ext cx="3957618" cy="4435164"/>
          </a:xfrm>
        </p:spPr>
        <p:txBody>
          <a:bodyPr/>
          <a:lstStyle>
            <a:lvl1pPr>
              <a:defRPr sz="2744"/>
            </a:lvl1pPr>
            <a:lvl2pPr>
              <a:defRPr sz="2352"/>
            </a:lvl2pPr>
            <a:lvl3pPr>
              <a:defRPr sz="1960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994" y="1568098"/>
            <a:ext cx="3957618" cy="4435164"/>
          </a:xfrm>
        </p:spPr>
        <p:txBody>
          <a:bodyPr/>
          <a:lstStyle>
            <a:lvl1pPr>
              <a:defRPr sz="2744"/>
            </a:lvl1pPr>
            <a:lvl2pPr>
              <a:defRPr sz="2352"/>
            </a:lvl2pPr>
            <a:lvl3pPr>
              <a:defRPr sz="1960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22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4841" y="6478624"/>
            <a:ext cx="15234823" cy="20019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14841" y="4272267"/>
            <a:ext cx="15234823" cy="2206357"/>
          </a:xfrm>
        </p:spPr>
        <p:txBody>
          <a:bodyPr anchor="b"/>
          <a:lstStyle>
            <a:lvl1pPr marL="0" indent="0">
              <a:buNone/>
              <a:defRPr sz="2001"/>
            </a:lvl1pPr>
            <a:lvl2pPr marL="457187" indent="0">
              <a:buNone/>
              <a:defRPr sz="1801"/>
            </a:lvl2pPr>
            <a:lvl3pPr marL="914375" indent="0">
              <a:buNone/>
              <a:defRPr sz="1599"/>
            </a:lvl3pPr>
            <a:lvl4pPr marL="1371562" indent="0">
              <a:buNone/>
              <a:defRPr sz="1399"/>
            </a:lvl4pPr>
            <a:lvl5pPr marL="1828751" indent="0">
              <a:buNone/>
              <a:defRPr sz="1399"/>
            </a:lvl5pPr>
            <a:lvl6pPr marL="2285939" indent="0">
              <a:buNone/>
              <a:defRPr sz="1399"/>
            </a:lvl6pPr>
            <a:lvl7pPr marL="2743126" indent="0">
              <a:buNone/>
              <a:defRPr sz="1399"/>
            </a:lvl7pPr>
            <a:lvl8pPr marL="3200313" indent="0">
              <a:buNone/>
              <a:defRPr sz="1399"/>
            </a:lvl8pPr>
            <a:lvl9pPr marL="3657501" indent="0">
              <a:buNone/>
              <a:defRPr sz="139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1C206CFD-67C1-4D84-B818-9CEACD241254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6419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32" y="1504316"/>
            <a:ext cx="3959174" cy="626927"/>
          </a:xfrm>
        </p:spPr>
        <p:txBody>
          <a:bodyPr anchor="b"/>
          <a:lstStyle>
            <a:lvl1pPr marL="0" indent="0">
              <a:buNone/>
              <a:defRPr sz="2352" b="1"/>
            </a:lvl1pPr>
            <a:lvl2pPr marL="448010" indent="0">
              <a:buNone/>
              <a:defRPr sz="1960" b="1"/>
            </a:lvl2pPr>
            <a:lvl3pPr marL="896021" indent="0">
              <a:buNone/>
              <a:defRPr sz="1764" b="1"/>
            </a:lvl3pPr>
            <a:lvl4pPr marL="1344031" indent="0">
              <a:buNone/>
              <a:defRPr sz="1568" b="1"/>
            </a:lvl4pPr>
            <a:lvl5pPr marL="1792041" indent="0">
              <a:buNone/>
              <a:defRPr sz="1568" b="1"/>
            </a:lvl5pPr>
            <a:lvl6pPr marL="2240051" indent="0">
              <a:buNone/>
              <a:defRPr sz="1568" b="1"/>
            </a:lvl6pPr>
            <a:lvl7pPr marL="2688062" indent="0">
              <a:buNone/>
              <a:defRPr sz="1568" b="1"/>
            </a:lvl7pPr>
            <a:lvl8pPr marL="3136072" indent="0">
              <a:buNone/>
              <a:defRPr sz="1568" b="1"/>
            </a:lvl8pPr>
            <a:lvl9pPr marL="3584082" indent="0">
              <a:buNone/>
              <a:defRPr sz="15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32" y="2131243"/>
            <a:ext cx="3959174" cy="3872018"/>
          </a:xfrm>
        </p:spPr>
        <p:txBody>
          <a:bodyPr/>
          <a:lstStyle>
            <a:lvl1pPr>
              <a:defRPr sz="2352"/>
            </a:lvl1pPr>
            <a:lvl2pPr>
              <a:defRPr sz="1960"/>
            </a:lvl2pPr>
            <a:lvl3pPr>
              <a:defRPr sz="1764"/>
            </a:lvl3pPr>
            <a:lvl4pPr>
              <a:defRPr sz="1568"/>
            </a:lvl4pPr>
            <a:lvl5pPr>
              <a:defRPr sz="1568"/>
            </a:lvl5pPr>
            <a:lvl6pPr>
              <a:defRPr sz="1568"/>
            </a:lvl6pPr>
            <a:lvl7pPr>
              <a:defRPr sz="1568"/>
            </a:lvl7pPr>
            <a:lvl8pPr>
              <a:defRPr sz="1568"/>
            </a:lvl8pPr>
            <a:lvl9pPr>
              <a:defRPr sz="15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1883" y="1504316"/>
            <a:ext cx="3960729" cy="626927"/>
          </a:xfrm>
        </p:spPr>
        <p:txBody>
          <a:bodyPr anchor="b"/>
          <a:lstStyle>
            <a:lvl1pPr marL="0" indent="0">
              <a:buNone/>
              <a:defRPr sz="2352" b="1"/>
            </a:lvl1pPr>
            <a:lvl2pPr marL="448010" indent="0">
              <a:buNone/>
              <a:defRPr sz="1960" b="1"/>
            </a:lvl2pPr>
            <a:lvl3pPr marL="896021" indent="0">
              <a:buNone/>
              <a:defRPr sz="1764" b="1"/>
            </a:lvl3pPr>
            <a:lvl4pPr marL="1344031" indent="0">
              <a:buNone/>
              <a:defRPr sz="1568" b="1"/>
            </a:lvl4pPr>
            <a:lvl5pPr marL="1792041" indent="0">
              <a:buNone/>
              <a:defRPr sz="1568" b="1"/>
            </a:lvl5pPr>
            <a:lvl6pPr marL="2240051" indent="0">
              <a:buNone/>
              <a:defRPr sz="1568" b="1"/>
            </a:lvl6pPr>
            <a:lvl7pPr marL="2688062" indent="0">
              <a:buNone/>
              <a:defRPr sz="1568" b="1"/>
            </a:lvl7pPr>
            <a:lvl8pPr marL="3136072" indent="0">
              <a:buNone/>
              <a:defRPr sz="1568" b="1"/>
            </a:lvl8pPr>
            <a:lvl9pPr marL="3584082" indent="0">
              <a:buNone/>
              <a:defRPr sz="15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1883" y="2131243"/>
            <a:ext cx="3960729" cy="3872018"/>
          </a:xfrm>
        </p:spPr>
        <p:txBody>
          <a:bodyPr/>
          <a:lstStyle>
            <a:lvl1pPr>
              <a:defRPr sz="2352"/>
            </a:lvl1pPr>
            <a:lvl2pPr>
              <a:defRPr sz="1960"/>
            </a:lvl2pPr>
            <a:lvl3pPr>
              <a:defRPr sz="1764"/>
            </a:lvl3pPr>
            <a:lvl4pPr>
              <a:defRPr sz="1568"/>
            </a:lvl4pPr>
            <a:lvl5pPr>
              <a:defRPr sz="1568"/>
            </a:lvl5pPr>
            <a:lvl6pPr>
              <a:defRPr sz="1568"/>
            </a:lvl6pPr>
            <a:lvl7pPr>
              <a:defRPr sz="1568"/>
            </a:lvl7pPr>
            <a:lvl8pPr>
              <a:defRPr sz="1568"/>
            </a:lvl8pPr>
            <a:lvl9pPr>
              <a:defRPr sz="15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2048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3206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8158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33" y="267572"/>
            <a:ext cx="2947990" cy="1138737"/>
          </a:xfrm>
        </p:spPr>
        <p:txBody>
          <a:bodyPr anchor="b"/>
          <a:lstStyle>
            <a:lvl1pPr algn="l">
              <a:defRPr sz="19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363" y="267573"/>
            <a:ext cx="5009249" cy="5735689"/>
          </a:xfrm>
        </p:spPr>
        <p:txBody>
          <a:bodyPr/>
          <a:lstStyle>
            <a:lvl1pPr>
              <a:defRPr sz="3136"/>
            </a:lvl1pPr>
            <a:lvl2pPr>
              <a:defRPr sz="2744"/>
            </a:lvl2pPr>
            <a:lvl3pPr>
              <a:defRPr sz="2352"/>
            </a:lvl3pPr>
            <a:lvl4pPr>
              <a:defRPr sz="1960"/>
            </a:lvl4pPr>
            <a:lvl5pPr>
              <a:defRPr sz="1960"/>
            </a:lvl5pPr>
            <a:lvl6pPr>
              <a:defRPr sz="1960"/>
            </a:lvl6pPr>
            <a:lvl7pPr>
              <a:defRPr sz="1960"/>
            </a:lvl7pPr>
            <a:lvl8pPr>
              <a:defRPr sz="1960"/>
            </a:lvl8pPr>
            <a:lvl9pPr>
              <a:defRPr sz="19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033" y="1406310"/>
            <a:ext cx="2947990" cy="4596952"/>
          </a:xfrm>
        </p:spPr>
        <p:txBody>
          <a:bodyPr/>
          <a:lstStyle>
            <a:lvl1pPr marL="0" indent="0">
              <a:buNone/>
              <a:defRPr sz="1372"/>
            </a:lvl1pPr>
            <a:lvl2pPr marL="448010" indent="0">
              <a:buNone/>
              <a:defRPr sz="1176"/>
            </a:lvl2pPr>
            <a:lvl3pPr marL="896021" indent="0">
              <a:buNone/>
              <a:defRPr sz="980"/>
            </a:lvl3pPr>
            <a:lvl4pPr marL="1344031" indent="0">
              <a:buNone/>
              <a:defRPr sz="882"/>
            </a:lvl4pPr>
            <a:lvl5pPr marL="1792041" indent="0">
              <a:buNone/>
              <a:defRPr sz="882"/>
            </a:lvl5pPr>
            <a:lvl6pPr marL="2240051" indent="0">
              <a:buNone/>
              <a:defRPr sz="882"/>
            </a:lvl6pPr>
            <a:lvl7pPr marL="2688062" indent="0">
              <a:buNone/>
              <a:defRPr sz="882"/>
            </a:lvl7pPr>
            <a:lvl8pPr marL="3136072" indent="0">
              <a:buNone/>
              <a:defRPr sz="882"/>
            </a:lvl8pPr>
            <a:lvl9pPr marL="3584082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3452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349" y="4704292"/>
            <a:ext cx="5376386" cy="555368"/>
          </a:xfrm>
        </p:spPr>
        <p:txBody>
          <a:bodyPr anchor="b"/>
          <a:lstStyle>
            <a:lvl1pPr algn="l">
              <a:defRPr sz="19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6349" y="600482"/>
            <a:ext cx="5376386" cy="4032250"/>
          </a:xfrm>
        </p:spPr>
        <p:txBody>
          <a:bodyPr/>
          <a:lstStyle>
            <a:lvl1pPr marL="0" indent="0">
              <a:buNone/>
              <a:defRPr sz="3136"/>
            </a:lvl1pPr>
            <a:lvl2pPr marL="448010" indent="0">
              <a:buNone/>
              <a:defRPr sz="2744"/>
            </a:lvl2pPr>
            <a:lvl3pPr marL="896021" indent="0">
              <a:buNone/>
              <a:defRPr sz="2352"/>
            </a:lvl3pPr>
            <a:lvl4pPr marL="1344031" indent="0">
              <a:buNone/>
              <a:defRPr sz="1960"/>
            </a:lvl4pPr>
            <a:lvl5pPr marL="1792041" indent="0">
              <a:buNone/>
              <a:defRPr sz="1960"/>
            </a:lvl5pPr>
            <a:lvl6pPr marL="2240051" indent="0">
              <a:buNone/>
              <a:defRPr sz="1960"/>
            </a:lvl6pPr>
            <a:lvl7pPr marL="2688062" indent="0">
              <a:buNone/>
              <a:defRPr sz="1960"/>
            </a:lvl7pPr>
            <a:lvl8pPr marL="3136072" indent="0">
              <a:buNone/>
              <a:defRPr sz="1960"/>
            </a:lvl8pPr>
            <a:lvl9pPr marL="3584082" indent="0">
              <a:buNone/>
              <a:defRPr sz="196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6349" y="5259660"/>
            <a:ext cx="5376386" cy="788715"/>
          </a:xfrm>
        </p:spPr>
        <p:txBody>
          <a:bodyPr/>
          <a:lstStyle>
            <a:lvl1pPr marL="0" indent="0">
              <a:buNone/>
              <a:defRPr sz="1372"/>
            </a:lvl1pPr>
            <a:lvl2pPr marL="448010" indent="0">
              <a:buNone/>
              <a:defRPr sz="1176"/>
            </a:lvl2pPr>
            <a:lvl3pPr marL="896021" indent="0">
              <a:buNone/>
              <a:defRPr sz="980"/>
            </a:lvl3pPr>
            <a:lvl4pPr marL="1344031" indent="0">
              <a:buNone/>
              <a:defRPr sz="882"/>
            </a:lvl4pPr>
            <a:lvl5pPr marL="1792041" indent="0">
              <a:buNone/>
              <a:defRPr sz="882"/>
            </a:lvl5pPr>
            <a:lvl6pPr marL="2240051" indent="0">
              <a:buNone/>
              <a:defRPr sz="882"/>
            </a:lvl6pPr>
            <a:lvl7pPr marL="2688062" indent="0">
              <a:buNone/>
              <a:defRPr sz="882"/>
            </a:lvl7pPr>
            <a:lvl8pPr marL="3136072" indent="0">
              <a:buNone/>
              <a:defRPr sz="882"/>
            </a:lvl8pPr>
            <a:lvl9pPr marL="3584082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0117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5121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467" y="269129"/>
            <a:ext cx="2016145" cy="57341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8032" y="269129"/>
            <a:ext cx="5899091" cy="5734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85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96314" y="2352149"/>
            <a:ext cx="7945811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079168" y="2352149"/>
            <a:ext cx="7945811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0E2DAD2F-E89A-425F-9DBB-B55D1FB63863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28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3" y="403582"/>
            <a:ext cx="16128665" cy="168010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6311" y="2256140"/>
            <a:ext cx="7918652" cy="9405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1" b="1"/>
            </a:lvl2pPr>
            <a:lvl3pPr marL="914375" indent="0">
              <a:buNone/>
              <a:defRPr sz="1801" b="1"/>
            </a:lvl3pPr>
            <a:lvl4pPr marL="1371562" indent="0">
              <a:buNone/>
              <a:defRPr sz="1599" b="1"/>
            </a:lvl4pPr>
            <a:lvl5pPr marL="1828751" indent="0">
              <a:buNone/>
              <a:defRPr sz="1599" b="1"/>
            </a:lvl5pPr>
            <a:lvl6pPr marL="2285939" indent="0">
              <a:buNone/>
              <a:defRPr sz="1599" b="1"/>
            </a:lvl6pPr>
            <a:lvl7pPr marL="2743126" indent="0">
              <a:buNone/>
              <a:defRPr sz="1599" b="1"/>
            </a:lvl7pPr>
            <a:lvl8pPr marL="3200313" indent="0">
              <a:buNone/>
              <a:defRPr sz="1599" b="1"/>
            </a:lvl8pPr>
            <a:lvl9pPr marL="3657501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96311" y="3196645"/>
            <a:ext cx="7918652" cy="5808361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1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103858" y="2256140"/>
            <a:ext cx="7921120" cy="9405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1" b="1"/>
            </a:lvl2pPr>
            <a:lvl3pPr marL="914375" indent="0">
              <a:buNone/>
              <a:defRPr sz="1801" b="1"/>
            </a:lvl3pPr>
            <a:lvl4pPr marL="1371562" indent="0">
              <a:buNone/>
              <a:defRPr sz="1599" b="1"/>
            </a:lvl4pPr>
            <a:lvl5pPr marL="1828751" indent="0">
              <a:buNone/>
              <a:defRPr sz="1599" b="1"/>
            </a:lvl5pPr>
            <a:lvl6pPr marL="2285939" indent="0">
              <a:buNone/>
              <a:defRPr sz="1599" b="1"/>
            </a:lvl6pPr>
            <a:lvl7pPr marL="2743126" indent="0">
              <a:buNone/>
              <a:defRPr sz="1599" b="1"/>
            </a:lvl7pPr>
            <a:lvl8pPr marL="3200313" indent="0">
              <a:buNone/>
              <a:defRPr sz="1599" b="1"/>
            </a:lvl8pPr>
            <a:lvl9pPr marL="3657501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103858" y="3196645"/>
            <a:ext cx="7921120" cy="5808361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1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B3B31879-C0A3-4F36-8B52-6FC45E3480B8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2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0A890C3-FF93-AC42-A8C6-30DBF919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424E4-DF98-424F-B857-DB9D97ADDFB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56594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CA775D38-8DAA-48B0-9154-F3774067B2A6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30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27"/>
            <a:ext cx="17921288" cy="100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50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5"/>
            <a:ext cx="17921288" cy="1007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5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36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07" y="1"/>
            <a:ext cx="17972396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15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8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46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" y="27555"/>
            <a:ext cx="17899346" cy="100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94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3" y="401806"/>
            <a:ext cx="5896395" cy="1708551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07526" y="401805"/>
            <a:ext cx="10017452" cy="8603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96313" y="2110353"/>
            <a:ext cx="5896395" cy="6894651"/>
          </a:xfrm>
        </p:spPr>
        <p:txBody>
          <a:bodyPr/>
          <a:lstStyle>
            <a:lvl1pPr marL="0" indent="0">
              <a:buNone/>
              <a:defRPr sz="1399"/>
            </a:lvl1pPr>
            <a:lvl2pPr marL="457187" indent="0">
              <a:buNone/>
              <a:defRPr sz="1199"/>
            </a:lvl2pPr>
            <a:lvl3pPr marL="914375" indent="0">
              <a:buNone/>
              <a:defRPr sz="1000"/>
            </a:lvl3pPr>
            <a:lvl4pPr marL="1371562" indent="0">
              <a:buNone/>
              <a:defRPr sz="900"/>
            </a:lvl4pPr>
            <a:lvl5pPr marL="1828751" indent="0">
              <a:buNone/>
              <a:defRPr sz="900"/>
            </a:lvl5pPr>
            <a:lvl6pPr marL="2285939" indent="0">
              <a:buNone/>
              <a:defRPr sz="900"/>
            </a:lvl6pPr>
            <a:lvl7pPr marL="2743126" indent="0">
              <a:buNone/>
              <a:defRPr sz="900"/>
            </a:lvl7pPr>
            <a:lvl8pPr marL="3200313" indent="0">
              <a:buNone/>
              <a:defRPr sz="900"/>
            </a:lvl8pPr>
            <a:lvl9pPr marL="3657501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C61685BB-BB89-476A-A1B3-CB09E5C7B56D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23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3641" y="7056441"/>
            <a:ext cx="10750797" cy="833828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13641" y="901391"/>
            <a:ext cx="10750797" cy="6048375"/>
          </a:xfrm>
        </p:spPr>
        <p:txBody>
          <a:bodyPr lIns="104915" tIns="52370" rIns="104915" bIns="52370"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5" indent="0">
              <a:buNone/>
              <a:defRPr sz="2400"/>
            </a:lvl3pPr>
            <a:lvl4pPr marL="1371562" indent="0">
              <a:buNone/>
              <a:defRPr sz="2001"/>
            </a:lvl4pPr>
            <a:lvl5pPr marL="1828751" indent="0">
              <a:buNone/>
              <a:defRPr sz="2001"/>
            </a:lvl5pPr>
            <a:lvl6pPr marL="2285939" indent="0">
              <a:buNone/>
              <a:defRPr sz="2001"/>
            </a:lvl6pPr>
            <a:lvl7pPr marL="2743126" indent="0">
              <a:buNone/>
              <a:defRPr sz="2001"/>
            </a:lvl7pPr>
            <a:lvl8pPr marL="3200313" indent="0">
              <a:buNone/>
              <a:defRPr sz="2001"/>
            </a:lvl8pPr>
            <a:lvl9pPr marL="3657501" indent="0">
              <a:buNone/>
              <a:defRPr sz="2001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13641" y="7890267"/>
            <a:ext cx="10750797" cy="1182297"/>
          </a:xfrm>
        </p:spPr>
        <p:txBody>
          <a:bodyPr/>
          <a:lstStyle>
            <a:lvl1pPr marL="0" indent="0">
              <a:buNone/>
              <a:defRPr sz="1399"/>
            </a:lvl1pPr>
            <a:lvl2pPr marL="457187" indent="0">
              <a:buNone/>
              <a:defRPr sz="1199"/>
            </a:lvl2pPr>
            <a:lvl3pPr marL="914375" indent="0">
              <a:buNone/>
              <a:defRPr sz="1000"/>
            </a:lvl3pPr>
            <a:lvl4pPr marL="1371562" indent="0">
              <a:buNone/>
              <a:defRPr sz="900"/>
            </a:lvl4pPr>
            <a:lvl5pPr marL="1828751" indent="0">
              <a:buNone/>
              <a:defRPr sz="900"/>
            </a:lvl5pPr>
            <a:lvl6pPr marL="2285939" indent="0">
              <a:buNone/>
              <a:defRPr sz="900"/>
            </a:lvl6pPr>
            <a:lvl7pPr marL="2743126" indent="0">
              <a:buNone/>
              <a:defRPr sz="900"/>
            </a:lvl7pPr>
            <a:lvl8pPr marL="3200313" indent="0">
              <a:buNone/>
              <a:defRPr sz="900"/>
            </a:lvl8pPr>
            <a:lvl9pPr marL="3657501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896B72A2-B8F1-4395-BEE4-93F5450526CF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4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A7D888-E962-AE46-9EBF-662B2987F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161" y="1648991"/>
            <a:ext cx="13440966" cy="3509551"/>
          </a:xfrm>
        </p:spPr>
        <p:txBody>
          <a:bodyPr anchor="b"/>
          <a:lstStyle>
            <a:lvl1pPr algn="ctr">
              <a:defRPr sz="11759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18C32AB-5EA9-3140-B020-1C3EB528B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0161" y="5295440"/>
            <a:ext cx="13440966" cy="2433040"/>
          </a:xfrm>
        </p:spPr>
        <p:txBody>
          <a:bodyPr/>
          <a:lstStyle>
            <a:lvl1pPr marL="0" indent="0" algn="ctr">
              <a:buNone/>
              <a:defRPr sz="4704"/>
            </a:lvl1pPr>
            <a:lvl2pPr marL="896066" indent="0" algn="ctr">
              <a:buNone/>
              <a:defRPr sz="3920"/>
            </a:lvl2pPr>
            <a:lvl3pPr marL="1792133" indent="0" algn="ctr">
              <a:buNone/>
              <a:defRPr sz="3528"/>
            </a:lvl3pPr>
            <a:lvl4pPr marL="2688199" indent="0" algn="ctr">
              <a:buNone/>
              <a:defRPr sz="3136"/>
            </a:lvl4pPr>
            <a:lvl5pPr marL="3584265" indent="0" algn="ctr">
              <a:buNone/>
              <a:defRPr sz="3136"/>
            </a:lvl5pPr>
            <a:lvl6pPr marL="4480331" indent="0" algn="ctr">
              <a:buNone/>
              <a:defRPr sz="3136"/>
            </a:lvl6pPr>
            <a:lvl7pPr marL="5376398" indent="0" algn="ctr">
              <a:buNone/>
              <a:defRPr sz="3136"/>
            </a:lvl7pPr>
            <a:lvl8pPr marL="6272464" indent="0" algn="ctr">
              <a:buNone/>
              <a:defRPr sz="3136"/>
            </a:lvl8pPr>
            <a:lvl9pPr marL="7168530" indent="0" algn="ctr">
              <a:buNone/>
              <a:defRPr sz="3136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55E548-DF12-354A-95B2-A9514653F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5C72-BED2-284A-865D-D59AEBAE310D}" type="datetimeFigureOut">
              <a:rPr kumimoji="1" lang="zh-TW" altLang="en-US" smtClean="0"/>
              <a:t>2025/01/09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8D0EB3-374D-744F-8A43-36257179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1C4F37-5E6E-EF4D-9960-B2F0E036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F656-BDC2-C74F-9B7A-68C3610B58D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9659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5D9609A4-1C65-455C-B026-8F8B97361EA7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2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2992813" y="405360"/>
            <a:ext cx="4032166" cy="859964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96312" y="405360"/>
            <a:ext cx="11859458" cy="859964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E0501FEA-E94D-4106-A186-1ACD1879549C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74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" y="6804000"/>
            <a:ext cx="17921286" cy="2001902"/>
          </a:xfrm>
        </p:spPr>
        <p:txBody>
          <a:bodyPr anchor="t"/>
          <a:lstStyle>
            <a:lvl1pPr algn="ctr">
              <a:defRPr sz="9600" b="0" u="none" cap="all">
                <a:latin typeface="標楷體" panose="03000509000000000000" pitchFamily="65" charset="-120"/>
                <a:ea typeface="標楷體" panose="03000509000000000000" pitchFamily="65" charset="-120"/>
                <a:cs typeface="全字庫正楷體" panose="03000500000000000000" pitchFamily="66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3744000"/>
            <a:ext cx="17921287" cy="1872376"/>
          </a:xfrm>
        </p:spPr>
        <p:txBody>
          <a:bodyPr anchor="t"/>
          <a:lstStyle>
            <a:lvl1pPr marL="0" indent="0">
              <a:buNone/>
              <a:defRPr sz="9600" b="0">
                <a:latin typeface="思源黑體 Bold" panose="020B0800000000000000" pitchFamily="34" charset="-120"/>
                <a:ea typeface="思源黑體 Bold" panose="020B0800000000000000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  <a:endParaRPr lang="en-US" altLang="zh-TW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6CFD-67C1-4D84-B818-9CEACD24125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2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343234" y="2553048"/>
            <a:ext cx="15234823" cy="2825065"/>
          </a:xfrm>
        </p:spPr>
        <p:txBody>
          <a:bodyPr/>
          <a:lstStyle>
            <a:lvl1pPr>
              <a:defRPr sz="71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88935" y="5714133"/>
            <a:ext cx="12543420" cy="257971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896404" y="9185275"/>
            <a:ext cx="4179450" cy="700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1282" y="9190038"/>
            <a:ext cx="5678724" cy="698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845434" y="9193214"/>
            <a:ext cx="4179450" cy="700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726B1-2572-484D-8F41-F391D96B1E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9701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7AE8-D7ED-4DC2-BF76-35E7E02335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1241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4841" y="6478624"/>
            <a:ext cx="15234823" cy="20019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14841" y="4272266"/>
            <a:ext cx="15234823" cy="220635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6CFD-67C1-4D84-B818-9CEACD2412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1016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96313" y="2352148"/>
            <a:ext cx="7945812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079166" y="2352148"/>
            <a:ext cx="7945812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DAD2F-E89A-425F-9DBB-B55D1FB638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9724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3" y="403582"/>
            <a:ext cx="16128665" cy="168010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6311" y="2256141"/>
            <a:ext cx="7918651" cy="9405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96311" y="3196644"/>
            <a:ext cx="7918651" cy="58083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103857" y="2256141"/>
            <a:ext cx="7921120" cy="9405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103857" y="3196644"/>
            <a:ext cx="7921120" cy="58083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31879-C0A3-4F36-8B52-6FC45E3480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5936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75D38-8DAA-48B0-9154-F3774067B2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08704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67683-7B27-4D03-9227-FCFD638A9A1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73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39963" y="1649413"/>
            <a:ext cx="13441362" cy="35099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39963" y="5294313"/>
            <a:ext cx="13441362" cy="24336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2025/01/09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574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27"/>
            <a:ext cx="17921288" cy="100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45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5"/>
            <a:ext cx="17921288" cy="1007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93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2" y="0"/>
            <a:ext cx="17921288" cy="10100926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576268" y="431210"/>
            <a:ext cx="11186657" cy="1681162"/>
          </a:xfrm>
        </p:spPr>
        <p:txBody>
          <a:bodyPr/>
          <a:lstStyle>
            <a:lvl1pPr>
              <a:defRPr sz="5400" b="0" u="none">
                <a:solidFill>
                  <a:schemeClr val="accent5">
                    <a:lumMod val="75000"/>
                  </a:schemeClr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5576268" y="2522949"/>
            <a:ext cx="11186657" cy="6251749"/>
          </a:xfrm>
        </p:spPr>
        <p:txBody>
          <a:bodyPr/>
          <a:lstStyle>
            <a:lvl1pPr>
              <a:defRPr sz="88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01217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" y="0"/>
            <a:ext cx="17921288" cy="10075260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903860" y="4320232"/>
            <a:ext cx="14571033" cy="3312368"/>
          </a:xfrm>
        </p:spPr>
        <p:txBody>
          <a:bodyPr/>
          <a:lstStyle>
            <a:lvl1pPr>
              <a:defRPr sz="72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矩形 4"/>
          <p:cNvSpPr/>
          <p:nvPr userDrawn="1"/>
        </p:nvSpPr>
        <p:spPr bwMode="auto">
          <a:xfrm>
            <a:off x="0" y="1655936"/>
            <a:ext cx="7232452" cy="1656184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71563" eaLnBrk="1" hangingPunct="1"/>
            <a:endParaRPr lang="zh-TW" altLang="en-US" sz="2100">
              <a:solidFill>
                <a:srgbClr val="FFFFFF"/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11772" y="1683381"/>
            <a:ext cx="11186657" cy="1681162"/>
          </a:xfrm>
        </p:spPr>
        <p:txBody>
          <a:bodyPr/>
          <a:lstStyle>
            <a:lvl1pPr algn="l">
              <a:defRPr sz="6600" b="0" u="none">
                <a:solidFill>
                  <a:schemeClr val="tx1"/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666751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7921288" cy="10080625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5836734" y="3240112"/>
            <a:ext cx="11908886" cy="5400600"/>
          </a:xfrm>
        </p:spPr>
        <p:txBody>
          <a:bodyPr/>
          <a:lstStyle>
            <a:lvl1pPr>
              <a:defRPr sz="72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936308" y="1151880"/>
            <a:ext cx="11186657" cy="1681162"/>
          </a:xfrm>
        </p:spPr>
        <p:txBody>
          <a:bodyPr/>
          <a:lstStyle>
            <a:lvl1pPr algn="r">
              <a:defRPr sz="6600" b="0" u="none">
                <a:solidFill>
                  <a:srgbClr val="FF0000"/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3918719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08" y="1"/>
            <a:ext cx="17972396" cy="10080625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012256" y="3096096"/>
            <a:ext cx="13060956" cy="6552728"/>
          </a:xfrm>
        </p:spPr>
        <p:txBody>
          <a:bodyPr/>
          <a:lstStyle>
            <a:lvl1pPr algn="l">
              <a:defRPr sz="72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12256" y="1007864"/>
            <a:ext cx="11186657" cy="1681162"/>
          </a:xfrm>
        </p:spPr>
        <p:txBody>
          <a:bodyPr/>
          <a:lstStyle>
            <a:lvl1pPr algn="l">
              <a:defRPr sz="6600" b="0" u="none">
                <a:solidFill>
                  <a:srgbClr val="FF0000"/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813896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7"/>
            <a:ext cx="17921288" cy="10101379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404150" y="2920944"/>
            <a:ext cx="13465496" cy="6933283"/>
          </a:xfrm>
        </p:spPr>
        <p:txBody>
          <a:bodyPr/>
          <a:lstStyle>
            <a:lvl1pPr algn="l">
              <a:defRPr sz="72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427602" y="926575"/>
            <a:ext cx="13442044" cy="1681162"/>
          </a:xfrm>
        </p:spPr>
        <p:txBody>
          <a:bodyPr/>
          <a:lstStyle>
            <a:lvl1pPr algn="l">
              <a:defRPr sz="8000" b="0" u="none">
                <a:solidFill>
                  <a:srgbClr val="002060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595341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58" y="-23912"/>
            <a:ext cx="17933246" cy="10108820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149442" y="4482389"/>
            <a:ext cx="11987666" cy="5402973"/>
          </a:xfrm>
        </p:spPr>
        <p:txBody>
          <a:bodyPr/>
          <a:lstStyle>
            <a:lvl1pPr algn="l">
              <a:defRPr sz="72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83780" y="2056557"/>
            <a:ext cx="11953328" cy="1681162"/>
          </a:xfrm>
        </p:spPr>
        <p:txBody>
          <a:bodyPr/>
          <a:lstStyle>
            <a:lvl1pPr algn="l">
              <a:defRPr sz="8000" b="0" u="none">
                <a:solidFill>
                  <a:srgbClr val="FF0066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196270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752"/>
            <a:ext cx="17937982" cy="10061873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149442" y="4482389"/>
            <a:ext cx="15875442" cy="5598235"/>
          </a:xfrm>
        </p:spPr>
        <p:txBody>
          <a:bodyPr/>
          <a:lstStyle>
            <a:lvl1pPr algn="l">
              <a:defRPr sz="72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0" y="1655936"/>
            <a:ext cx="7232452" cy="1656184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71563" eaLnBrk="1" hangingPunct="1"/>
            <a:endParaRPr lang="zh-TW" altLang="en-US" sz="2100">
              <a:solidFill>
                <a:srgbClr val="FFFFFF"/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54185" y="1676581"/>
            <a:ext cx="14689632" cy="1681162"/>
          </a:xfrm>
        </p:spPr>
        <p:txBody>
          <a:bodyPr/>
          <a:lstStyle>
            <a:lvl1pPr algn="l">
              <a:defRPr sz="8000" b="0" u="none">
                <a:solidFill>
                  <a:schemeClr val="tx1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907337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100926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149183" y="3672159"/>
            <a:ext cx="14689891" cy="6213203"/>
          </a:xfrm>
        </p:spPr>
        <p:txBody>
          <a:bodyPr/>
          <a:lstStyle>
            <a:lvl1pPr algn="l">
              <a:defRPr sz="7200">
                <a:solidFill>
                  <a:schemeClr val="bg1">
                    <a:lumMod val="50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49442" y="1367904"/>
            <a:ext cx="14689632" cy="1681162"/>
          </a:xfrm>
        </p:spPr>
        <p:txBody>
          <a:bodyPr/>
          <a:lstStyle>
            <a:lvl1pPr algn="l">
              <a:defRPr sz="8000" b="0" u="none">
                <a:solidFill>
                  <a:schemeClr val="tx2">
                    <a:lumMod val="10000"/>
                  </a:schemeClr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58430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2025/01/09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6436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145908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996297" y="3960191"/>
            <a:ext cx="14689891" cy="6120433"/>
          </a:xfrm>
        </p:spPr>
        <p:txBody>
          <a:bodyPr/>
          <a:lstStyle>
            <a:lvl1pPr algn="ctr">
              <a:defRPr sz="7200">
                <a:solidFill>
                  <a:schemeClr val="bg1">
                    <a:lumMod val="50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975868" y="1245427"/>
            <a:ext cx="14689632" cy="1681162"/>
          </a:xfrm>
        </p:spPr>
        <p:txBody>
          <a:bodyPr/>
          <a:lstStyle>
            <a:lvl1pPr algn="ctr">
              <a:defRPr sz="8000" b="0" u="none">
                <a:solidFill>
                  <a:schemeClr val="tx2">
                    <a:lumMod val="10000"/>
                  </a:schemeClr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7542060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18"/>
            <a:ext cx="17921288" cy="10125453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327796" y="2880072"/>
            <a:ext cx="14689891" cy="6840760"/>
          </a:xfrm>
        </p:spPr>
        <p:txBody>
          <a:bodyPr/>
          <a:lstStyle>
            <a:lvl1pPr algn="l">
              <a:defRPr sz="7200">
                <a:solidFill>
                  <a:schemeClr val="bg1">
                    <a:lumMod val="50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327796" y="863848"/>
            <a:ext cx="14689632" cy="1681162"/>
          </a:xfrm>
        </p:spPr>
        <p:txBody>
          <a:bodyPr/>
          <a:lstStyle>
            <a:lvl1pPr algn="l">
              <a:defRPr sz="8000" b="0" u="none">
                <a:solidFill>
                  <a:schemeClr val="tx2">
                    <a:lumMod val="10000"/>
                  </a:schemeClr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0324869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0" y="0"/>
            <a:ext cx="17927228" cy="10130056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183780" y="3396913"/>
            <a:ext cx="16057784" cy="6683711"/>
          </a:xfrm>
        </p:spPr>
        <p:txBody>
          <a:bodyPr/>
          <a:lstStyle>
            <a:lvl1pPr algn="l">
              <a:defRPr sz="7200">
                <a:solidFill>
                  <a:schemeClr val="tx1"/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304460" y="863848"/>
            <a:ext cx="9937104" cy="1681162"/>
          </a:xfrm>
        </p:spPr>
        <p:txBody>
          <a:bodyPr/>
          <a:lstStyle>
            <a:lvl1pPr algn="l">
              <a:defRPr sz="8000" b="0" u="none">
                <a:solidFill>
                  <a:schemeClr val="tx1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9361728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7921288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016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08" y="1"/>
            <a:ext cx="17972396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644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752"/>
            <a:ext cx="17937982" cy="100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67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" y="-22763"/>
            <a:ext cx="17921633" cy="1015288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938" y="404813"/>
            <a:ext cx="13608322" cy="1681162"/>
          </a:xfrm>
        </p:spPr>
        <p:txBody>
          <a:bodyPr/>
          <a:lstStyle>
            <a:lvl1pPr algn="l">
              <a:defRPr sz="6000">
                <a:solidFill>
                  <a:srgbClr val="C00000"/>
                </a:solidFill>
                <a:effectLst/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6938" y="2352675"/>
            <a:ext cx="14688442" cy="6651625"/>
          </a:xfrm>
        </p:spPr>
        <p:txBody>
          <a:bodyPr/>
          <a:lstStyle>
            <a:lvl1pPr marL="0" indent="0">
              <a:buNone/>
              <a:defRPr sz="6000">
                <a:solidFill>
                  <a:srgbClr val="002060"/>
                </a:solidFill>
                <a:effectLst/>
                <a:latin typeface="華康中黑體" panose="020B0509000000000000" pitchFamily="49" charset="-120"/>
                <a:ea typeface="華康中黑體" panose="020B0509000000000000" pitchFamily="49" charset="-120"/>
              </a:defRPr>
            </a:lvl1pPr>
            <a:lvl2pPr marL="534987" indent="0">
              <a:buNone/>
              <a:defRPr sz="5400">
                <a:solidFill>
                  <a:srgbClr val="002060"/>
                </a:solidFill>
                <a:effectLst/>
                <a:latin typeface="華康中黑體" panose="020B0509000000000000" pitchFamily="49" charset="-120"/>
                <a:ea typeface="華康中黑體" panose="020B0509000000000000" pitchFamily="49" charset="-120"/>
              </a:defRPr>
            </a:lvl2pPr>
            <a:lvl3pPr marL="1071563" indent="0">
              <a:buNone/>
              <a:defRPr sz="48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3pPr>
            <a:lvl4pPr marL="1601787" indent="0">
              <a:buNone/>
              <a:defRPr sz="40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4pPr>
            <a:lvl5pPr marL="2139950" indent="0">
              <a:buNone/>
              <a:defRPr sz="40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938" y="9190038"/>
            <a:ext cx="417830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B694D-E21C-4772-9C22-A58EF3653A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400" y="9185275"/>
            <a:ext cx="5678488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13162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6285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2" y="401804"/>
            <a:ext cx="5896395" cy="17085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07525" y="401804"/>
            <a:ext cx="10017452" cy="86032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96312" y="2110354"/>
            <a:ext cx="5896395" cy="6894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685BB-BB89-476A-A1B3-CB09E5C7B5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12815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3641" y="7056440"/>
            <a:ext cx="10750797" cy="8338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13641" y="901391"/>
            <a:ext cx="10750797" cy="6048375"/>
          </a:xfrm>
        </p:spPr>
        <p:txBody>
          <a:bodyPr lIns="104915" tIns="52370" rIns="104915" bIns="5237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13641" y="7890267"/>
            <a:ext cx="10750797" cy="11822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B72A2-B8F1-4395-BEE4-93F5450526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917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2375" y="2513013"/>
            <a:ext cx="15457488" cy="4194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22375" y="6746875"/>
            <a:ext cx="15457488" cy="22050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2025/01/09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0637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609A4-1C65-455C-B026-8F8B97361E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6359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2992812" y="405359"/>
            <a:ext cx="4032167" cy="859964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96311" y="405359"/>
            <a:ext cx="11859458" cy="859964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1FEA-E94D-4106-A186-1ACD187954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37631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3" y="1"/>
            <a:ext cx="17921288" cy="10100926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sz="2300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sz="2300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576269" y="431209"/>
            <a:ext cx="11186657" cy="1681163"/>
          </a:xfrm>
        </p:spPr>
        <p:txBody>
          <a:bodyPr/>
          <a:lstStyle>
            <a:lvl1pPr>
              <a:defRPr sz="5400" b="0" u="none">
                <a:solidFill>
                  <a:schemeClr val="accent5">
                    <a:lumMod val="75000"/>
                  </a:schemeClr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5576269" y="2522949"/>
            <a:ext cx="11186657" cy="6251748"/>
          </a:xfrm>
        </p:spPr>
        <p:txBody>
          <a:bodyPr/>
          <a:lstStyle>
            <a:lvl1pPr>
              <a:defRPr sz="88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6845459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8"/>
            <a:ext cx="17921288" cy="10101379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sz="2300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sz="2300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404150" y="2920944"/>
            <a:ext cx="13465496" cy="6933283"/>
          </a:xfrm>
        </p:spPr>
        <p:txBody>
          <a:bodyPr/>
          <a:lstStyle>
            <a:lvl1pPr algn="l">
              <a:defRPr sz="72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427604" y="926575"/>
            <a:ext cx="13442043" cy="1681163"/>
          </a:xfrm>
        </p:spPr>
        <p:txBody>
          <a:bodyPr/>
          <a:lstStyle>
            <a:lvl1pPr algn="l">
              <a:defRPr sz="7999" b="0" u="none">
                <a:solidFill>
                  <a:srgbClr val="002060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" y="-22762"/>
            <a:ext cx="17921633" cy="10152881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 userDrawn="1"/>
        </p:nvSpPr>
        <p:spPr bwMode="auto">
          <a:xfrm>
            <a:off x="12845434" y="9185275"/>
            <a:ext cx="41794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0" tIns="52367" rIns="104910" bIns="52367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0" sz="13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504825" indent="-4762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2pPr>
            <a:lvl3pPr marL="1009650" indent="-952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3pPr>
            <a:lvl4pPr marL="1514475" indent="-14287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4pPr>
            <a:lvl5pPr marL="20208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3BFB694D-E21C-4772-9C22-A58EF3653A5F}" type="slidenum">
              <a:rPr lang="en-US" altLang="zh-TW" sz="1299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sz="1299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902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576269" y="431209"/>
            <a:ext cx="11186657" cy="1681163"/>
          </a:xfrm>
        </p:spPr>
        <p:txBody>
          <a:bodyPr/>
          <a:lstStyle>
            <a:lvl1pPr>
              <a:defRPr sz="5400" b="0" u="none">
                <a:solidFill>
                  <a:schemeClr val="accent5">
                    <a:lumMod val="75000"/>
                  </a:schemeClr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5576269" y="2522949"/>
            <a:ext cx="11186657" cy="6251748"/>
          </a:xfrm>
        </p:spPr>
        <p:txBody>
          <a:bodyPr/>
          <a:lstStyle>
            <a:lvl1pPr>
              <a:defRPr sz="88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623730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7"/>
            <a:ext cx="17921288" cy="10101379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404150" y="2920944"/>
            <a:ext cx="13465496" cy="6933283"/>
          </a:xfrm>
        </p:spPr>
        <p:txBody>
          <a:bodyPr/>
          <a:lstStyle>
            <a:lvl1pPr algn="l">
              <a:defRPr sz="72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427602" y="926575"/>
            <a:ext cx="13442044" cy="1681162"/>
          </a:xfrm>
        </p:spPr>
        <p:txBody>
          <a:bodyPr/>
          <a:lstStyle>
            <a:lvl1pPr algn="l">
              <a:defRPr sz="8000" b="0" u="none">
                <a:solidFill>
                  <a:srgbClr val="002060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" y="-22763"/>
            <a:ext cx="17921633" cy="10152881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 userDrawn="1"/>
        </p:nvSpPr>
        <p:spPr bwMode="auto">
          <a:xfrm>
            <a:off x="12845434" y="9185275"/>
            <a:ext cx="41794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0" sz="13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504825" indent="-4762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2pPr>
            <a:lvl3pPr marL="1009650" indent="-952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3pPr>
            <a:lvl4pPr marL="1514475" indent="-14287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4pPr>
            <a:lvl5pPr marL="20208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3BFB694D-E21C-4772-9C22-A58EF3653A5F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254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" y="6804001"/>
            <a:ext cx="17921286" cy="2001902"/>
          </a:xfrm>
        </p:spPr>
        <p:txBody>
          <a:bodyPr anchor="t"/>
          <a:lstStyle>
            <a:lvl1pPr algn="ctr">
              <a:defRPr sz="9600" b="0" u="none" cap="all">
                <a:latin typeface="標楷體" panose="03000509000000000000" pitchFamily="65" charset="-120"/>
                <a:ea typeface="標楷體" panose="03000509000000000000" pitchFamily="65" charset="-120"/>
                <a:cs typeface="全字庫正楷體" panose="03000500000000000000" pitchFamily="66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" y="3743999"/>
            <a:ext cx="17921286" cy="1872376"/>
          </a:xfrm>
        </p:spPr>
        <p:txBody>
          <a:bodyPr anchor="t"/>
          <a:lstStyle>
            <a:lvl1pPr marL="0" indent="0">
              <a:buNone/>
              <a:defRPr sz="9600" b="0">
                <a:latin typeface="思源黑體 Bold" panose="020B0800000000000000" pitchFamily="34" charset="-120"/>
                <a:ea typeface="思源黑體 Bold" panose="020B0800000000000000" pitchFamily="34" charset="-120"/>
              </a:defRPr>
            </a:lvl1pPr>
            <a:lvl2pPr marL="457172" indent="0">
              <a:buNone/>
              <a:defRPr sz="1799"/>
            </a:lvl2pPr>
            <a:lvl3pPr marL="914346" indent="0">
              <a:buNone/>
              <a:defRPr sz="1599"/>
            </a:lvl3pPr>
            <a:lvl4pPr marL="1371518" indent="0">
              <a:buNone/>
              <a:defRPr sz="1399"/>
            </a:lvl4pPr>
            <a:lvl5pPr marL="1828693" indent="0">
              <a:buNone/>
              <a:defRPr sz="1399"/>
            </a:lvl5pPr>
            <a:lvl6pPr marL="2285865" indent="0">
              <a:buNone/>
              <a:defRPr sz="1399"/>
            </a:lvl6pPr>
            <a:lvl7pPr marL="2743039" indent="0">
              <a:buNone/>
              <a:defRPr sz="1399"/>
            </a:lvl7pPr>
            <a:lvl8pPr marL="3200211" indent="0">
              <a:buNone/>
              <a:defRPr sz="1399"/>
            </a:lvl8pPr>
            <a:lvl9pPr marL="3657385" indent="0">
              <a:buNone/>
              <a:defRPr sz="1399"/>
            </a:lvl9pPr>
          </a:lstStyle>
          <a:p>
            <a:pPr lvl="0"/>
            <a:r>
              <a:rPr lang="zh-TW" altLang="en-US" dirty="0"/>
              <a:t>按一下以編輯母片文字樣式</a:t>
            </a:r>
            <a:endParaRPr lang="en-US" altLang="zh-TW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6CFD-67C1-4D84-B818-9CEACD24125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607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343234" y="2553049"/>
            <a:ext cx="15234823" cy="2825064"/>
          </a:xfrm>
        </p:spPr>
        <p:txBody>
          <a:bodyPr/>
          <a:lstStyle>
            <a:lvl1pPr>
              <a:defRPr sz="7099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88936" y="5714133"/>
            <a:ext cx="12543420" cy="257971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896403" y="9185275"/>
            <a:ext cx="4179451" cy="700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1282" y="9190038"/>
            <a:ext cx="5678724" cy="698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845434" y="9193214"/>
            <a:ext cx="4179451" cy="7000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726B1-2572-484D-8F41-F391D96B1EE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084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  <a:cs typeface="全字庫正楷體" panose="03000500000000000000" pitchFamily="66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7AE8-D7ED-4DC2-BF76-35E7E02335E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263411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4841" y="6478626"/>
            <a:ext cx="15234823" cy="20019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14841" y="4272267"/>
            <a:ext cx="15234823" cy="220635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172" indent="0">
              <a:buNone/>
              <a:defRPr sz="1799"/>
            </a:lvl2pPr>
            <a:lvl3pPr marL="914346" indent="0">
              <a:buNone/>
              <a:defRPr sz="1599"/>
            </a:lvl3pPr>
            <a:lvl4pPr marL="1371518" indent="0">
              <a:buNone/>
              <a:defRPr sz="1399"/>
            </a:lvl4pPr>
            <a:lvl5pPr marL="1828693" indent="0">
              <a:buNone/>
              <a:defRPr sz="1399"/>
            </a:lvl5pPr>
            <a:lvl6pPr marL="2285865" indent="0">
              <a:buNone/>
              <a:defRPr sz="1399"/>
            </a:lvl6pPr>
            <a:lvl7pPr marL="2743039" indent="0">
              <a:buNone/>
              <a:defRPr sz="1399"/>
            </a:lvl7pPr>
            <a:lvl8pPr marL="3200211" indent="0">
              <a:buNone/>
              <a:defRPr sz="1399"/>
            </a:lvl8pPr>
            <a:lvl9pPr marL="3657385" indent="0">
              <a:buNone/>
              <a:defRPr sz="139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6CFD-67C1-4D84-B818-9CEACD24125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928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31900" y="2682875"/>
            <a:ext cx="7651750" cy="63960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036050" y="2682875"/>
            <a:ext cx="7653338" cy="63960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2025/01/09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54219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96314" y="2352149"/>
            <a:ext cx="7945812" cy="6652858"/>
          </a:xfrm>
        </p:spPr>
        <p:txBody>
          <a:bodyPr/>
          <a:lstStyle>
            <a:lvl1pPr>
              <a:defRPr sz="2801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079168" y="2352149"/>
            <a:ext cx="7945812" cy="6652858"/>
          </a:xfrm>
        </p:spPr>
        <p:txBody>
          <a:bodyPr/>
          <a:lstStyle>
            <a:lvl1pPr>
              <a:defRPr sz="2801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DAD2F-E89A-425F-9DBB-B55D1FB6386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456756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3" y="403582"/>
            <a:ext cx="16128665" cy="168010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6312" y="2256141"/>
            <a:ext cx="7918652" cy="94050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2" indent="0">
              <a:buNone/>
              <a:defRPr sz="1999" b="1"/>
            </a:lvl2pPr>
            <a:lvl3pPr marL="914346" indent="0">
              <a:buNone/>
              <a:defRPr sz="1799" b="1"/>
            </a:lvl3pPr>
            <a:lvl4pPr marL="1371518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5" indent="0">
              <a:buNone/>
              <a:defRPr sz="1599" b="1"/>
            </a:lvl6pPr>
            <a:lvl7pPr marL="2743039" indent="0">
              <a:buNone/>
              <a:defRPr sz="1599" b="1"/>
            </a:lvl7pPr>
            <a:lvl8pPr marL="3200211" indent="0">
              <a:buNone/>
              <a:defRPr sz="1599" b="1"/>
            </a:lvl8pPr>
            <a:lvl9pPr marL="3657385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96312" y="3196645"/>
            <a:ext cx="7918652" cy="5808361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103858" y="2256141"/>
            <a:ext cx="7921119" cy="94050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2" indent="0">
              <a:buNone/>
              <a:defRPr sz="1999" b="1"/>
            </a:lvl2pPr>
            <a:lvl3pPr marL="914346" indent="0">
              <a:buNone/>
              <a:defRPr sz="1799" b="1"/>
            </a:lvl3pPr>
            <a:lvl4pPr marL="1371518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5" indent="0">
              <a:buNone/>
              <a:defRPr sz="1599" b="1"/>
            </a:lvl6pPr>
            <a:lvl7pPr marL="2743039" indent="0">
              <a:buNone/>
              <a:defRPr sz="1599" b="1"/>
            </a:lvl7pPr>
            <a:lvl8pPr marL="3200211" indent="0">
              <a:buNone/>
              <a:defRPr sz="1599" b="1"/>
            </a:lvl8pPr>
            <a:lvl9pPr marL="3657385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103858" y="3196645"/>
            <a:ext cx="7921119" cy="5808361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31879-C0A3-4F36-8B52-6FC45E3480B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34859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75D38-8DAA-48B0-9154-F3774067B2A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756874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67683-7B27-4D03-9227-FCFD638A9A1D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586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25"/>
            <a:ext cx="17921288" cy="1009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357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5"/>
            <a:ext cx="17921288" cy="1007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083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2" y="0"/>
            <a:ext cx="17921288" cy="10100925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576269" y="431210"/>
            <a:ext cx="11186657" cy="1681163"/>
          </a:xfrm>
        </p:spPr>
        <p:txBody>
          <a:bodyPr/>
          <a:lstStyle>
            <a:lvl1pPr>
              <a:defRPr sz="5400" b="0" u="none">
                <a:solidFill>
                  <a:schemeClr val="accent5">
                    <a:lumMod val="75000"/>
                  </a:schemeClr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5576269" y="2522950"/>
            <a:ext cx="11186657" cy="6251749"/>
          </a:xfrm>
        </p:spPr>
        <p:txBody>
          <a:bodyPr/>
          <a:lstStyle>
            <a:lvl1pPr>
              <a:defRPr sz="88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957259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" y="1"/>
            <a:ext cx="17921288" cy="10075261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903862" y="4320232"/>
            <a:ext cx="14571032" cy="3312368"/>
          </a:xfrm>
        </p:spPr>
        <p:txBody>
          <a:bodyPr/>
          <a:lstStyle>
            <a:lvl1pPr>
              <a:defRPr sz="7199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矩形 4"/>
          <p:cNvSpPr/>
          <p:nvPr userDrawn="1"/>
        </p:nvSpPr>
        <p:spPr bwMode="auto">
          <a:xfrm>
            <a:off x="1" y="1655938"/>
            <a:ext cx="7232453" cy="1656184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71499" eaLnBrk="1" hangingPunct="1"/>
            <a:endParaRPr lang="zh-TW" altLang="en-US" sz="20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11773" y="1683381"/>
            <a:ext cx="11186657" cy="1681163"/>
          </a:xfrm>
        </p:spPr>
        <p:txBody>
          <a:bodyPr/>
          <a:lstStyle>
            <a:lvl1pPr algn="l">
              <a:defRPr sz="6599" b="0" u="none">
                <a:solidFill>
                  <a:schemeClr val="tx1"/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3920853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080625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5836736" y="3240111"/>
            <a:ext cx="11908886" cy="5400601"/>
          </a:xfrm>
        </p:spPr>
        <p:txBody>
          <a:bodyPr/>
          <a:lstStyle>
            <a:lvl1pPr>
              <a:defRPr sz="7199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936310" y="1151880"/>
            <a:ext cx="11186657" cy="1681163"/>
          </a:xfrm>
        </p:spPr>
        <p:txBody>
          <a:bodyPr/>
          <a:lstStyle>
            <a:lvl1pPr algn="r">
              <a:defRPr sz="6599" b="0" u="none">
                <a:solidFill>
                  <a:srgbClr val="FF0000"/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277057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07" y="2"/>
            <a:ext cx="17972396" cy="10080625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012258" y="3096096"/>
            <a:ext cx="13060956" cy="6552728"/>
          </a:xfrm>
        </p:spPr>
        <p:txBody>
          <a:bodyPr/>
          <a:lstStyle>
            <a:lvl1pPr algn="l">
              <a:defRPr sz="7199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12258" y="1007864"/>
            <a:ext cx="11186657" cy="1681163"/>
          </a:xfrm>
        </p:spPr>
        <p:txBody>
          <a:bodyPr/>
          <a:lstStyle>
            <a:lvl1pPr algn="l">
              <a:defRPr sz="6599" b="0" u="none">
                <a:solidFill>
                  <a:srgbClr val="FF0000"/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24544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5075" y="536575"/>
            <a:ext cx="15455900" cy="19478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35075" y="2471738"/>
            <a:ext cx="7580313" cy="12112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35075" y="3683000"/>
            <a:ext cx="7580313" cy="5414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072563" y="2471738"/>
            <a:ext cx="7618412" cy="12112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072563" y="3683000"/>
            <a:ext cx="7618412" cy="5414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2025/01/09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3451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9"/>
            <a:ext cx="17921288" cy="10101378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404150" y="2920945"/>
            <a:ext cx="13465496" cy="6933283"/>
          </a:xfrm>
        </p:spPr>
        <p:txBody>
          <a:bodyPr/>
          <a:lstStyle>
            <a:lvl1pPr algn="l">
              <a:defRPr sz="7199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427602" y="926575"/>
            <a:ext cx="13442044" cy="1681163"/>
          </a:xfrm>
        </p:spPr>
        <p:txBody>
          <a:bodyPr/>
          <a:lstStyle>
            <a:lvl1pPr algn="l">
              <a:defRPr sz="8000" b="0" u="none">
                <a:solidFill>
                  <a:srgbClr val="002060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9548957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56" y="-23913"/>
            <a:ext cx="17933245" cy="10108820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149443" y="4482390"/>
            <a:ext cx="11987666" cy="5402974"/>
          </a:xfrm>
        </p:spPr>
        <p:txBody>
          <a:bodyPr/>
          <a:lstStyle>
            <a:lvl1pPr algn="l">
              <a:defRPr sz="7199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83780" y="2056557"/>
            <a:ext cx="11953329" cy="1681163"/>
          </a:xfrm>
        </p:spPr>
        <p:txBody>
          <a:bodyPr/>
          <a:lstStyle>
            <a:lvl1pPr algn="l">
              <a:defRPr sz="8000" b="0" u="none">
                <a:solidFill>
                  <a:srgbClr val="FF0066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348309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8752"/>
            <a:ext cx="17937982" cy="10061873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149442" y="4482391"/>
            <a:ext cx="15875443" cy="5598234"/>
          </a:xfrm>
        </p:spPr>
        <p:txBody>
          <a:bodyPr/>
          <a:lstStyle>
            <a:lvl1pPr algn="l">
              <a:defRPr sz="7199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1" y="1655938"/>
            <a:ext cx="7232453" cy="1656184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71499" eaLnBrk="1" hangingPunct="1"/>
            <a:endParaRPr lang="zh-TW" altLang="en-US" sz="20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54185" y="1676580"/>
            <a:ext cx="14689631" cy="1681163"/>
          </a:xfrm>
        </p:spPr>
        <p:txBody>
          <a:bodyPr/>
          <a:lstStyle>
            <a:lvl1pPr algn="l">
              <a:defRPr sz="8000" b="0" u="none">
                <a:solidFill>
                  <a:schemeClr val="tx1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5358333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100925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149183" y="3672161"/>
            <a:ext cx="14689890" cy="6213203"/>
          </a:xfrm>
        </p:spPr>
        <p:txBody>
          <a:bodyPr/>
          <a:lstStyle>
            <a:lvl1pPr algn="l">
              <a:defRPr sz="7199">
                <a:solidFill>
                  <a:schemeClr val="bg1">
                    <a:lumMod val="50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49442" y="1367903"/>
            <a:ext cx="14689631" cy="1681163"/>
          </a:xfrm>
        </p:spPr>
        <p:txBody>
          <a:bodyPr/>
          <a:lstStyle>
            <a:lvl1pPr algn="l">
              <a:defRPr sz="8000" b="0" u="none">
                <a:solidFill>
                  <a:schemeClr val="tx2">
                    <a:lumMod val="10000"/>
                  </a:schemeClr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7916359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145908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996297" y="3960192"/>
            <a:ext cx="14689890" cy="6120434"/>
          </a:xfrm>
        </p:spPr>
        <p:txBody>
          <a:bodyPr/>
          <a:lstStyle>
            <a:lvl1pPr algn="ctr">
              <a:defRPr sz="7199">
                <a:solidFill>
                  <a:schemeClr val="bg1">
                    <a:lumMod val="50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975869" y="1245427"/>
            <a:ext cx="14689631" cy="1681163"/>
          </a:xfrm>
        </p:spPr>
        <p:txBody>
          <a:bodyPr/>
          <a:lstStyle>
            <a:lvl1pPr algn="ctr">
              <a:defRPr sz="8000" b="0" u="none">
                <a:solidFill>
                  <a:schemeClr val="tx2">
                    <a:lumMod val="10000"/>
                  </a:schemeClr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1998630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16"/>
            <a:ext cx="17921288" cy="10125453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327796" y="2880072"/>
            <a:ext cx="14689890" cy="6840761"/>
          </a:xfrm>
        </p:spPr>
        <p:txBody>
          <a:bodyPr/>
          <a:lstStyle>
            <a:lvl1pPr algn="l">
              <a:defRPr sz="7199">
                <a:solidFill>
                  <a:schemeClr val="bg1">
                    <a:lumMod val="50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327796" y="863847"/>
            <a:ext cx="14689631" cy="1681163"/>
          </a:xfrm>
        </p:spPr>
        <p:txBody>
          <a:bodyPr/>
          <a:lstStyle>
            <a:lvl1pPr algn="l">
              <a:defRPr sz="8000" b="0" u="none">
                <a:solidFill>
                  <a:schemeClr val="tx2">
                    <a:lumMod val="10000"/>
                  </a:schemeClr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9843769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9" y="1"/>
            <a:ext cx="17927228" cy="10130055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183781" y="3396916"/>
            <a:ext cx="16057784" cy="6683710"/>
          </a:xfrm>
        </p:spPr>
        <p:txBody>
          <a:bodyPr/>
          <a:lstStyle>
            <a:lvl1pPr algn="l">
              <a:defRPr sz="7199">
                <a:solidFill>
                  <a:schemeClr val="tx1"/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304460" y="863847"/>
            <a:ext cx="9937103" cy="1681163"/>
          </a:xfrm>
        </p:spPr>
        <p:txBody>
          <a:bodyPr/>
          <a:lstStyle>
            <a:lvl1pPr algn="l">
              <a:defRPr sz="8000" b="0" u="none">
                <a:solidFill>
                  <a:schemeClr val="tx1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2794681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982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07" y="2"/>
            <a:ext cx="17972396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860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8752"/>
            <a:ext cx="17937982" cy="100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2025/01/09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023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" y="-22762"/>
            <a:ext cx="17921633" cy="1015288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938" y="404812"/>
            <a:ext cx="13608322" cy="1681163"/>
          </a:xfrm>
        </p:spPr>
        <p:txBody>
          <a:bodyPr/>
          <a:lstStyle>
            <a:lvl1pPr algn="l">
              <a:defRPr sz="5999">
                <a:solidFill>
                  <a:srgbClr val="C00000"/>
                </a:solidFill>
                <a:effectLst/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6939" y="2352675"/>
            <a:ext cx="14688442" cy="6651625"/>
          </a:xfrm>
        </p:spPr>
        <p:txBody>
          <a:bodyPr/>
          <a:lstStyle>
            <a:lvl1pPr marL="0" indent="0">
              <a:buNone/>
              <a:defRPr sz="5999">
                <a:solidFill>
                  <a:srgbClr val="002060"/>
                </a:solidFill>
                <a:effectLst/>
                <a:latin typeface="華康中黑體" panose="020B0509000000000000" pitchFamily="49" charset="-120"/>
                <a:ea typeface="華康中黑體" panose="020B0509000000000000" pitchFamily="49" charset="-120"/>
              </a:defRPr>
            </a:lvl1pPr>
            <a:lvl2pPr marL="534955" indent="0">
              <a:buNone/>
              <a:defRPr sz="5400">
                <a:solidFill>
                  <a:srgbClr val="002060"/>
                </a:solidFill>
                <a:effectLst/>
                <a:latin typeface="華康中黑體" panose="020B0509000000000000" pitchFamily="49" charset="-120"/>
                <a:ea typeface="華康中黑體" panose="020B0509000000000000" pitchFamily="49" charset="-120"/>
              </a:defRPr>
            </a:lvl2pPr>
            <a:lvl3pPr marL="1071499" indent="0">
              <a:buNone/>
              <a:defRPr sz="48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3pPr>
            <a:lvl4pPr marL="1601693" indent="0">
              <a:buNone/>
              <a:defRPr sz="40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4pPr>
            <a:lvl5pPr marL="2139823" indent="0">
              <a:buNone/>
              <a:defRPr sz="40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940" y="9190038"/>
            <a:ext cx="417830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B694D-E21C-4772-9C22-A58EF3653A5F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400" y="9185275"/>
            <a:ext cx="5678489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8804454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9090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2" y="401805"/>
            <a:ext cx="5896396" cy="1708552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07526" y="401805"/>
            <a:ext cx="10017451" cy="8603201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96312" y="2110354"/>
            <a:ext cx="5896396" cy="6894650"/>
          </a:xfrm>
        </p:spPr>
        <p:txBody>
          <a:bodyPr/>
          <a:lstStyle>
            <a:lvl1pPr marL="0" indent="0">
              <a:buNone/>
              <a:defRPr sz="1399"/>
            </a:lvl1pPr>
            <a:lvl2pPr marL="457172" indent="0">
              <a:buNone/>
              <a:defRPr sz="1199"/>
            </a:lvl2pPr>
            <a:lvl3pPr marL="914346" indent="0">
              <a:buNone/>
              <a:defRPr sz="1000"/>
            </a:lvl3pPr>
            <a:lvl4pPr marL="1371518" indent="0">
              <a:buNone/>
              <a:defRPr sz="900"/>
            </a:lvl4pPr>
            <a:lvl5pPr marL="1828693" indent="0">
              <a:buNone/>
              <a:defRPr sz="900"/>
            </a:lvl5pPr>
            <a:lvl6pPr marL="2285865" indent="0">
              <a:buNone/>
              <a:defRPr sz="900"/>
            </a:lvl6pPr>
            <a:lvl7pPr marL="2743039" indent="0">
              <a:buNone/>
              <a:defRPr sz="900"/>
            </a:lvl7pPr>
            <a:lvl8pPr marL="3200211" indent="0">
              <a:buNone/>
              <a:defRPr sz="900"/>
            </a:lvl8pPr>
            <a:lvl9pPr marL="3657385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685BB-BB89-476A-A1B3-CB09E5C7B56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9723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3641" y="7056440"/>
            <a:ext cx="10750797" cy="83382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13641" y="901392"/>
            <a:ext cx="10750797" cy="6048375"/>
          </a:xfrm>
        </p:spPr>
        <p:txBody>
          <a:bodyPr lIns="104915" tIns="52370" rIns="104915" bIns="52370"/>
          <a:lstStyle>
            <a:lvl1pPr marL="0" indent="0">
              <a:buNone/>
              <a:defRPr sz="3201"/>
            </a:lvl1pPr>
            <a:lvl2pPr marL="457172" indent="0">
              <a:buNone/>
              <a:defRPr sz="2801"/>
            </a:lvl2pPr>
            <a:lvl3pPr marL="914346" indent="0">
              <a:buNone/>
              <a:defRPr sz="2399"/>
            </a:lvl3pPr>
            <a:lvl4pPr marL="1371518" indent="0">
              <a:buNone/>
              <a:defRPr sz="1999"/>
            </a:lvl4pPr>
            <a:lvl5pPr marL="1828693" indent="0">
              <a:buNone/>
              <a:defRPr sz="1999"/>
            </a:lvl5pPr>
            <a:lvl6pPr marL="2285865" indent="0">
              <a:buNone/>
              <a:defRPr sz="1999"/>
            </a:lvl6pPr>
            <a:lvl7pPr marL="2743039" indent="0">
              <a:buNone/>
              <a:defRPr sz="1999"/>
            </a:lvl7pPr>
            <a:lvl8pPr marL="3200211" indent="0">
              <a:buNone/>
              <a:defRPr sz="1999"/>
            </a:lvl8pPr>
            <a:lvl9pPr marL="3657385" indent="0">
              <a:buNone/>
              <a:defRPr sz="1999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13641" y="7890267"/>
            <a:ext cx="10750797" cy="1182296"/>
          </a:xfrm>
        </p:spPr>
        <p:txBody>
          <a:bodyPr/>
          <a:lstStyle>
            <a:lvl1pPr marL="0" indent="0">
              <a:buNone/>
              <a:defRPr sz="1399"/>
            </a:lvl1pPr>
            <a:lvl2pPr marL="457172" indent="0">
              <a:buNone/>
              <a:defRPr sz="1199"/>
            </a:lvl2pPr>
            <a:lvl3pPr marL="914346" indent="0">
              <a:buNone/>
              <a:defRPr sz="1000"/>
            </a:lvl3pPr>
            <a:lvl4pPr marL="1371518" indent="0">
              <a:buNone/>
              <a:defRPr sz="900"/>
            </a:lvl4pPr>
            <a:lvl5pPr marL="1828693" indent="0">
              <a:buNone/>
              <a:defRPr sz="900"/>
            </a:lvl5pPr>
            <a:lvl6pPr marL="2285865" indent="0">
              <a:buNone/>
              <a:defRPr sz="900"/>
            </a:lvl6pPr>
            <a:lvl7pPr marL="2743039" indent="0">
              <a:buNone/>
              <a:defRPr sz="900"/>
            </a:lvl7pPr>
            <a:lvl8pPr marL="3200211" indent="0">
              <a:buNone/>
              <a:defRPr sz="900"/>
            </a:lvl8pPr>
            <a:lvl9pPr marL="3657385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B72A2-B8F1-4395-BEE4-93F5450526CF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03733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609A4-1C65-455C-B026-8F8B97361EA7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4185903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2992813" y="405359"/>
            <a:ext cx="4032166" cy="859964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96313" y="405359"/>
            <a:ext cx="11859457" cy="8599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1FEA-E94D-4106-A186-1ACD1879549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0444165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1"/>
            <a:ext cx="17921288" cy="10101378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4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404150" y="2920945"/>
            <a:ext cx="13465496" cy="6933283"/>
          </a:xfrm>
        </p:spPr>
        <p:txBody>
          <a:bodyPr/>
          <a:lstStyle>
            <a:lvl1pPr algn="l">
              <a:defRPr sz="7199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427604" y="926576"/>
            <a:ext cx="13442044" cy="1681163"/>
          </a:xfrm>
        </p:spPr>
        <p:txBody>
          <a:bodyPr/>
          <a:lstStyle>
            <a:lvl1pPr algn="l">
              <a:defRPr sz="7998" b="0" u="none">
                <a:solidFill>
                  <a:srgbClr val="002060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" y="-22762"/>
            <a:ext cx="17921633" cy="10152882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 userDrawn="1"/>
        </p:nvSpPr>
        <p:spPr bwMode="auto">
          <a:xfrm>
            <a:off x="12845434" y="9185275"/>
            <a:ext cx="4179451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08" tIns="52366" rIns="104908" bIns="52366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0" sz="13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504825" indent="-4762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2pPr>
            <a:lvl3pPr marL="1009650" indent="-952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3pPr>
            <a:lvl4pPr marL="1514475" indent="-14287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4pPr>
            <a:lvl5pPr marL="20208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 defTabSz="914346">
              <a:defRPr/>
            </a:pPr>
            <a:fld id="{3BFB694D-E21C-4772-9C22-A58EF3653A5F}" type="slidenum">
              <a:rPr lang="en-US" altLang="zh-TW" sz="1299" smtClean="0">
                <a:solidFill>
                  <a:srgbClr val="FFFFFF"/>
                </a:solidFill>
              </a:rPr>
              <a:pPr defTabSz="914346">
                <a:defRPr/>
              </a:pPr>
              <a:t>‹#›</a:t>
            </a:fld>
            <a:endParaRPr lang="en-US" altLang="zh-TW" sz="1299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292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4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576271" y="431210"/>
            <a:ext cx="11186657" cy="1681163"/>
          </a:xfrm>
        </p:spPr>
        <p:txBody>
          <a:bodyPr/>
          <a:lstStyle>
            <a:lvl1pPr>
              <a:defRPr sz="5400" b="0" u="none">
                <a:solidFill>
                  <a:schemeClr val="accent5">
                    <a:lumMod val="75000"/>
                  </a:schemeClr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5576271" y="2522949"/>
            <a:ext cx="11186657" cy="6251747"/>
          </a:xfrm>
        </p:spPr>
        <p:txBody>
          <a:bodyPr/>
          <a:lstStyle>
            <a:lvl1pPr>
              <a:defRPr sz="88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2075933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9"/>
            <a:ext cx="17921288" cy="10101378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404150" y="2920945"/>
            <a:ext cx="13465496" cy="6933283"/>
          </a:xfrm>
        </p:spPr>
        <p:txBody>
          <a:bodyPr/>
          <a:lstStyle>
            <a:lvl1pPr algn="l">
              <a:defRPr sz="7199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427602" y="926575"/>
            <a:ext cx="13442044" cy="1681163"/>
          </a:xfrm>
        </p:spPr>
        <p:txBody>
          <a:bodyPr/>
          <a:lstStyle>
            <a:lvl1pPr algn="l">
              <a:defRPr sz="8000" b="0" u="none">
                <a:solidFill>
                  <a:srgbClr val="002060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" y="-22762"/>
            <a:ext cx="17921633" cy="10152882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 userDrawn="1"/>
        </p:nvSpPr>
        <p:spPr bwMode="auto">
          <a:xfrm>
            <a:off x="12845434" y="9185275"/>
            <a:ext cx="4179451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0" tIns="52368" rIns="104910" bIns="52368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0" sz="13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504825" indent="-4762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2pPr>
            <a:lvl3pPr marL="1009650" indent="-952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3pPr>
            <a:lvl4pPr marL="1514475" indent="-14287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4pPr>
            <a:lvl5pPr marL="20208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 defTabSz="914346">
              <a:defRPr/>
            </a:pPr>
            <a:fld id="{3BFB694D-E21C-4772-9C22-A58EF3653A5F}" type="slidenum">
              <a:rPr lang="en-US" altLang="zh-TW" sz="1299" smtClean="0">
                <a:solidFill>
                  <a:srgbClr val="FFFFFF"/>
                </a:solidFill>
              </a:rPr>
              <a:pPr defTabSz="914346">
                <a:defRPr/>
              </a:pPr>
              <a:t>‹#›</a:t>
            </a:fld>
            <a:endParaRPr lang="en-US" altLang="zh-TW" sz="1299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693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A7D888-E962-AE46-9EBF-662B2987F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161" y="1648991"/>
            <a:ext cx="13440966" cy="3509551"/>
          </a:xfrm>
        </p:spPr>
        <p:txBody>
          <a:bodyPr anchor="b"/>
          <a:lstStyle>
            <a:lvl1pPr algn="ctr">
              <a:defRPr sz="11759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18C32AB-5EA9-3140-B020-1C3EB528B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0161" y="5295440"/>
            <a:ext cx="13440966" cy="2433040"/>
          </a:xfrm>
        </p:spPr>
        <p:txBody>
          <a:bodyPr/>
          <a:lstStyle>
            <a:lvl1pPr marL="0" indent="0" algn="ctr">
              <a:buNone/>
              <a:defRPr sz="4704"/>
            </a:lvl1pPr>
            <a:lvl2pPr marL="896066" indent="0" algn="ctr">
              <a:buNone/>
              <a:defRPr sz="3920"/>
            </a:lvl2pPr>
            <a:lvl3pPr marL="1792133" indent="0" algn="ctr">
              <a:buNone/>
              <a:defRPr sz="3528"/>
            </a:lvl3pPr>
            <a:lvl4pPr marL="2688199" indent="0" algn="ctr">
              <a:buNone/>
              <a:defRPr sz="3136"/>
            </a:lvl4pPr>
            <a:lvl5pPr marL="3584265" indent="0" algn="ctr">
              <a:buNone/>
              <a:defRPr sz="3136"/>
            </a:lvl5pPr>
            <a:lvl6pPr marL="4480331" indent="0" algn="ctr">
              <a:buNone/>
              <a:defRPr sz="3136"/>
            </a:lvl6pPr>
            <a:lvl7pPr marL="5376398" indent="0" algn="ctr">
              <a:buNone/>
              <a:defRPr sz="3136"/>
            </a:lvl7pPr>
            <a:lvl8pPr marL="6272464" indent="0" algn="ctr">
              <a:buNone/>
              <a:defRPr sz="3136"/>
            </a:lvl8pPr>
            <a:lvl9pPr marL="7168530" indent="0" algn="ctr">
              <a:buNone/>
              <a:defRPr sz="3136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55E548-DF12-354A-95B2-A9514653F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4099" eaLnBrk="1" fontAlgn="auto" hangingPunct="1">
              <a:spcBef>
                <a:spcPts val="0"/>
              </a:spcBef>
              <a:spcAft>
                <a:spcPts val="0"/>
              </a:spcAft>
            </a:pPr>
            <a:fld id="{C1175C72-BED2-284A-865D-D59AEBAE31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44099" eaLnBrk="1" fontAlgn="auto" hangingPunct="1">
                <a:spcBef>
                  <a:spcPts val="0"/>
                </a:spcBef>
                <a:spcAft>
                  <a:spcPts val="0"/>
                </a:spcAft>
              </a:pPr>
              <a:t>2025/01/09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8D0EB3-374D-744F-8A43-36257179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4099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1C4F37-5E6E-EF4D-9960-B2F0E036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4099" eaLnBrk="1" fontAlgn="auto" hangingPunct="1">
              <a:spcBef>
                <a:spcPts val="0"/>
              </a:spcBef>
              <a:spcAft>
                <a:spcPts val="0"/>
              </a:spcAft>
            </a:pPr>
            <a:fld id="{1EBFF656-BDC2-C74F-9B7A-68C3610B58D9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4409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295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slideLayout" Target="../slideLayouts/slideLayout65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theme" Target="../theme/theme5.xml"/><Relationship Id="rId8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34" Type="http://schemas.openxmlformats.org/officeDocument/2006/relationships/theme" Target="../theme/theme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8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1031738-B08F-F741-8DC5-504347E8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00" y="536575"/>
            <a:ext cx="15457488" cy="194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E2676FE-01E3-5140-B991-8223A3B3C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1900" y="2682875"/>
            <a:ext cx="15457488" cy="639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63CA78-4C1C-4E41-A436-BCA89EA81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1900" y="9344025"/>
            <a:ext cx="4032250" cy="536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4FC6F-055C-594D-8F2D-F46D33223140}" type="datetimeFigureOut">
              <a:rPr kumimoji="1" lang="zh-TW" altLang="en-US" smtClean="0"/>
              <a:t>2025/01/09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6B76C40-2460-4B4C-9EC8-3E8BE3F0F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5663" y="9344025"/>
            <a:ext cx="6049962" cy="536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A28E41A-BC5D-9447-8F48-A5F63446F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57138" y="9344025"/>
            <a:ext cx="4032250" cy="536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424E4-DF98-424F-B857-DB9D97ADDFB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649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96" r:id="rId1"/>
    <p:sldLayoutId id="214748729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96938" y="9190038"/>
            <a:ext cx="41783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300">
                <a:solidFill>
                  <a:srgbClr val="FFFFFF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46050" y="9185275"/>
            <a:ext cx="4178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3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314F88-7E19-4E1B-BDE4-472D97B961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17914938" cy="10067925"/>
            <a:chOff x="0" y="0"/>
            <a:chExt cx="5758" cy="4315"/>
          </a:xfrm>
        </p:grpSpPr>
        <p:grpSp>
          <p:nvGrpSpPr>
            <p:cNvPr id="3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3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1">
                  <a:solidFill>
                    <a:srgbClr val="FFFFFF"/>
                  </a:solidFill>
                </a:endParaRPr>
              </a:p>
            </p:txBody>
          </p:sp>
          <p:sp>
            <p:nvSpPr>
              <p:cNvPr id="133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1">
                  <a:solidFill>
                    <a:srgbClr val="FFFFFF"/>
                  </a:solidFill>
                </a:endParaRPr>
              </a:p>
            </p:txBody>
          </p:sp>
          <p:sp>
            <p:nvSpPr>
              <p:cNvPr id="133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8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1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TW" altLang="en-US" sz="2321">
                  <a:solidFill>
                    <a:srgbClr val="FFFFFF"/>
                  </a:solidFill>
                </a:endParaRPr>
              </a:p>
            </p:txBody>
          </p:sp>
          <p:sp>
            <p:nvSpPr>
              <p:cNvPr id="133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2321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2 h 1906"/>
                <a:gd name="T4" fmla="*/ 6992 w 5740"/>
                <a:gd name="T5" fmla="*/ 22 h 1906"/>
                <a:gd name="T6" fmla="*/ 699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2321">
                <a:solidFill>
                  <a:srgbClr val="FFFFFF"/>
                </a:solidFill>
              </a:endParaRPr>
            </a:p>
          </p:txBody>
        </p:sp>
      </p:grp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896938" y="404813"/>
            <a:ext cx="16127412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3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21400" y="9185275"/>
            <a:ext cx="56784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300">
                <a:solidFill>
                  <a:srgbClr val="FFFFFF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2352675"/>
            <a:ext cx="16127412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736929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281" r:id="rId1"/>
    <p:sldLayoutId id="2147488282" r:id="rId2"/>
    <p:sldLayoutId id="2147488283" r:id="rId3"/>
    <p:sldLayoutId id="2147488284" r:id="rId4"/>
    <p:sldLayoutId id="2147488285" r:id="rId5"/>
    <p:sldLayoutId id="2147488286" r:id="rId6"/>
    <p:sldLayoutId id="2147488287" r:id="rId7"/>
    <p:sldLayoutId id="2147488288" r:id="rId8"/>
    <p:sldLayoutId id="2147488289" r:id="rId9"/>
    <p:sldLayoutId id="2147488290" r:id="rId10"/>
    <p:sldLayoutId id="2147488291" r:id="rId11"/>
    <p:sldLayoutId id="2147488292" r:id="rId12"/>
    <p:sldLayoutId id="2147488293" r:id="rId13"/>
    <p:sldLayoutId id="2147488294" r:id="rId14"/>
    <p:sldLayoutId id="2147488295" r:id="rId15"/>
    <p:sldLayoutId id="2147488296" r:id="rId16"/>
  </p:sldLayoutIdLst>
  <p:hf hdr="0" ftr="0" dt="0"/>
  <p:txStyles>
    <p:titleStyle>
      <a:lvl1pPr algn="ctr" defTabSz="1071563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071563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defTabSz="1071563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defTabSz="1071563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defTabSz="1071563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401638" indent="-401638" algn="l" defTabSz="10715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66775" indent="-331788" algn="l" defTabSz="10715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3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338263" indent="-266700" algn="l" defTabSz="10715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866900" indent="-265113" algn="l" defTabSz="10715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406650" indent="-266700" algn="l" defTabSz="10715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863850" indent="-266700" algn="l" defTabSz="10715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321050" indent="-266700" algn="l" defTabSz="10715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778250" indent="-266700" algn="l" defTabSz="10715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235450" indent="-266700" algn="l" defTabSz="10715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60DDA7D-0DAD-4292-9753-2D5EA04A21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96065" y="9189904"/>
            <a:ext cx="4179857" cy="69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300">
                <a:solidFill>
                  <a:srgbClr val="FFFFFF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FC5F76C-6FE5-448F-8D21-1763113981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45368" y="9184570"/>
            <a:ext cx="4179855" cy="7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3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123896-A6CA-49D8-ABD7-2F47654DDE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0FBA3A2C-4176-4310-874F-D2C17E7CE9D3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17914176" cy="10068180"/>
            <a:chOff x="0" y="0"/>
            <a:chExt cx="5758" cy="4315"/>
          </a:xfrm>
        </p:grpSpPr>
        <p:grpSp>
          <p:nvGrpSpPr>
            <p:cNvPr id="2056" name="Group 5">
              <a:extLst>
                <a:ext uri="{FF2B5EF4-FFF2-40B4-BE49-F238E27FC236}">
                  <a16:creationId xmlns:a16="http://schemas.microsoft.com/office/drawing/2014/main" id="{17FE0EA9-C3D7-42F0-B2A4-D5F4ED177D2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318" name="Freeform 6">
                <a:extLst>
                  <a:ext uri="{FF2B5EF4-FFF2-40B4-BE49-F238E27FC236}">
                    <a16:creationId xmlns:a16="http://schemas.microsoft.com/office/drawing/2014/main" id="{C07D5A71-F872-4551-BE60-57BF7C4D04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19" name="Freeform 7">
                <a:extLst>
                  <a:ext uri="{FF2B5EF4-FFF2-40B4-BE49-F238E27FC236}">
                    <a16:creationId xmlns:a16="http://schemas.microsoft.com/office/drawing/2014/main" id="{47078CAB-CB83-48E3-BC91-7BBE554F0B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20" name="Freeform 8">
                <a:extLst>
                  <a:ext uri="{FF2B5EF4-FFF2-40B4-BE49-F238E27FC236}">
                    <a16:creationId xmlns:a16="http://schemas.microsoft.com/office/drawing/2014/main" id="{44E5106D-392F-4934-AF29-34B0C00055A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8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325E6491-DC33-4FB3-9801-AADBB6EA1B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22" name="Freeform 10">
                <a:extLst>
                  <a:ext uri="{FF2B5EF4-FFF2-40B4-BE49-F238E27FC236}">
                    <a16:creationId xmlns:a16="http://schemas.microsoft.com/office/drawing/2014/main" id="{58AF9924-5562-4BE2-B51E-408AD27BAB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323" name="Freeform 11">
              <a:extLst>
                <a:ext uri="{FF2B5EF4-FFF2-40B4-BE49-F238E27FC236}">
                  <a16:creationId xmlns:a16="http://schemas.microsoft.com/office/drawing/2014/main" id="{9733C1E0-8CB3-45B0-ADCA-BBAC60E43B3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2320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0FDE104F-D5AD-4B5E-8EB7-0516CB5BCC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2 h 1906"/>
                <a:gd name="T4" fmla="*/ 6992 w 5740"/>
                <a:gd name="T5" fmla="*/ 22 h 1906"/>
                <a:gd name="T6" fmla="*/ 699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2320">
                <a:solidFill>
                  <a:srgbClr val="FFFFFF"/>
                </a:solidFill>
              </a:endParaRPr>
            </a:p>
          </p:txBody>
        </p:sp>
      </p:grpSp>
      <p:sp>
        <p:nvSpPr>
          <p:cNvPr id="13325" name="Rectangle 13">
            <a:extLst>
              <a:ext uri="{FF2B5EF4-FFF2-40B4-BE49-F238E27FC236}">
                <a16:creationId xmlns:a16="http://schemas.microsoft.com/office/drawing/2014/main" id="{0F389E28-3383-4044-B4A8-33FC7A5986C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896065" y="405358"/>
            <a:ext cx="16129159" cy="168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3326" name="Rectangle 14">
            <a:extLst>
              <a:ext uri="{FF2B5EF4-FFF2-40B4-BE49-F238E27FC236}">
                <a16:creationId xmlns:a16="http://schemas.microsoft.com/office/drawing/2014/main" id="{DEACF423-6E71-4836-89DE-A86F96DFFA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21330" y="9184570"/>
            <a:ext cx="5678630" cy="7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300">
                <a:solidFill>
                  <a:srgbClr val="FFFFFF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27" name="Rectangle 15">
            <a:extLst>
              <a:ext uri="{FF2B5EF4-FFF2-40B4-BE49-F238E27FC236}">
                <a16:creationId xmlns:a16="http://schemas.microsoft.com/office/drawing/2014/main" id="{0C011E48-1BBB-4507-A87A-0DCAA4DBF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6065" y="2352147"/>
            <a:ext cx="16129159" cy="665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731108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328" r:id="rId1"/>
    <p:sldLayoutId id="2147488329" r:id="rId2"/>
    <p:sldLayoutId id="2147488330" r:id="rId3"/>
    <p:sldLayoutId id="2147488331" r:id="rId4"/>
    <p:sldLayoutId id="2147488332" r:id="rId5"/>
    <p:sldLayoutId id="2147488333" r:id="rId6"/>
    <p:sldLayoutId id="2147488334" r:id="rId7"/>
    <p:sldLayoutId id="2147488335" r:id="rId8"/>
    <p:sldLayoutId id="2147488336" r:id="rId9"/>
    <p:sldLayoutId id="2147488337" r:id="rId10"/>
    <p:sldLayoutId id="2147488338" r:id="rId11"/>
    <p:sldLayoutId id="2147488339" r:id="rId12"/>
    <p:sldLayoutId id="2147488340" r:id="rId13"/>
    <p:sldLayoutId id="2147488341" r:id="rId14"/>
    <p:sldLayoutId id="2147488342" r:id="rId15"/>
    <p:sldLayoutId id="2147488343" r:id="rId16"/>
  </p:sldLayoutIdLst>
  <p:transition/>
  <p:hf hdr="0" ftr="0" dt="0"/>
  <p:txStyles>
    <p:titleStyle>
      <a:lvl1pPr algn="ctr" defTabSz="1070260" rtl="0" eaLnBrk="0" fontAlgn="base" hangingPunct="0">
        <a:spcBef>
          <a:spcPct val="0"/>
        </a:spcBef>
        <a:spcAft>
          <a:spcPct val="0"/>
        </a:spcAft>
        <a:defRPr kumimoji="1" sz="504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070260" rtl="0" eaLnBrk="0" fontAlgn="base" hangingPunct="0">
        <a:spcBef>
          <a:spcPct val="0"/>
        </a:spcBef>
        <a:spcAft>
          <a:spcPct val="0"/>
        </a:spcAft>
        <a:defRPr kumimoji="1" sz="504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defTabSz="1070260" rtl="0" eaLnBrk="0" fontAlgn="base" hangingPunct="0">
        <a:spcBef>
          <a:spcPct val="0"/>
        </a:spcBef>
        <a:spcAft>
          <a:spcPct val="0"/>
        </a:spcAft>
        <a:defRPr kumimoji="1" sz="504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defTabSz="1070260" rtl="0" eaLnBrk="0" fontAlgn="base" hangingPunct="0">
        <a:spcBef>
          <a:spcPct val="0"/>
        </a:spcBef>
        <a:spcAft>
          <a:spcPct val="0"/>
        </a:spcAft>
        <a:defRPr kumimoji="1" sz="504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defTabSz="1070260" rtl="0" eaLnBrk="0" fontAlgn="base" hangingPunct="0">
        <a:spcBef>
          <a:spcPct val="0"/>
        </a:spcBef>
        <a:spcAft>
          <a:spcPct val="0"/>
        </a:spcAft>
        <a:defRPr kumimoji="1" sz="504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181" algn="ctr" defTabSz="1071519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363" algn="ctr" defTabSz="1071519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544" algn="ctr" defTabSz="1071519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725" algn="ctr" defTabSz="1071519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400015" indent="-400015" algn="l" defTabSz="107026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69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65809" indent="-330678" algn="l" defTabSz="107026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3248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336937" indent="-266676" algn="l" defTabSz="107026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866733" indent="-264899" algn="l" defTabSz="107026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24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405420" indent="-266676" algn="l" defTabSz="107026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24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863732" indent="-266689" algn="l" defTabSz="1071519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320913" indent="-266689" algn="l" defTabSz="1071519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778094" indent="-266689" algn="l" defTabSz="1071519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235275" indent="-266689" algn="l" defTabSz="1071519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8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032" y="269129"/>
            <a:ext cx="8064580" cy="1120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32" y="1568098"/>
            <a:ext cx="8064580" cy="4435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32" y="6228831"/>
            <a:ext cx="2090817" cy="35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61554" y="6228831"/>
            <a:ext cx="2837537" cy="35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1795" y="6228831"/>
            <a:ext cx="2090817" cy="35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7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45" r:id="rId1"/>
    <p:sldLayoutId id="2147488346" r:id="rId2"/>
    <p:sldLayoutId id="2147488347" r:id="rId3"/>
    <p:sldLayoutId id="2147488348" r:id="rId4"/>
    <p:sldLayoutId id="2147488349" r:id="rId5"/>
    <p:sldLayoutId id="2147488350" r:id="rId6"/>
    <p:sldLayoutId id="2147488351" r:id="rId7"/>
    <p:sldLayoutId id="2147488352" r:id="rId8"/>
    <p:sldLayoutId id="2147488353" r:id="rId9"/>
    <p:sldLayoutId id="2147488354" r:id="rId10"/>
    <p:sldLayoutId id="2147488355" r:id="rId11"/>
  </p:sldLayoutIdLst>
  <p:txStyles>
    <p:titleStyle>
      <a:lvl1pPr algn="ctr" defTabSz="896021" rtl="0" eaLnBrk="1" latinLnBrk="0" hangingPunct="1">
        <a:spcBef>
          <a:spcPct val="0"/>
        </a:spcBef>
        <a:buNone/>
        <a:defRPr sz="43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6008" indent="-336008" algn="l" defTabSz="896021" rtl="0" eaLnBrk="1" latinLnBrk="0" hangingPunct="1">
        <a:spcBef>
          <a:spcPct val="20000"/>
        </a:spcBef>
        <a:buFont typeface="Arial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1pPr>
      <a:lvl2pPr marL="728017" indent="-280006" algn="l" defTabSz="896021" rtl="0" eaLnBrk="1" latinLnBrk="0" hangingPunct="1">
        <a:spcBef>
          <a:spcPct val="20000"/>
        </a:spcBef>
        <a:buFont typeface="Arial" pitchFamily="34" charset="0"/>
        <a:buChar char="–"/>
        <a:defRPr sz="2744" kern="1200">
          <a:solidFill>
            <a:schemeClr val="tx1"/>
          </a:solidFill>
          <a:latin typeface="+mn-lt"/>
          <a:ea typeface="+mn-ea"/>
          <a:cs typeface="+mn-cs"/>
        </a:defRPr>
      </a:lvl2pPr>
      <a:lvl3pPr marL="1120026" indent="-224005" algn="l" defTabSz="896021" rtl="0" eaLnBrk="1" latinLnBrk="0" hangingPunct="1">
        <a:spcBef>
          <a:spcPct val="20000"/>
        </a:spcBef>
        <a:buFont typeface="Arial" pitchFamily="34" charset="0"/>
        <a:buChar char="•"/>
        <a:defRPr sz="2352" kern="1200">
          <a:solidFill>
            <a:schemeClr val="tx1"/>
          </a:solidFill>
          <a:latin typeface="+mn-lt"/>
          <a:ea typeface="+mn-ea"/>
          <a:cs typeface="+mn-cs"/>
        </a:defRPr>
      </a:lvl3pPr>
      <a:lvl4pPr marL="1568036" indent="-224005" algn="l" defTabSz="896021" rtl="0" eaLnBrk="1" latinLnBrk="0" hangingPunct="1">
        <a:spcBef>
          <a:spcPct val="20000"/>
        </a:spcBef>
        <a:buFont typeface="Arial" pitchFamily="34" charset="0"/>
        <a:buChar char="–"/>
        <a:defRPr sz="196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46" indent="-224005" algn="l" defTabSz="896021" rtl="0" eaLnBrk="1" latinLnBrk="0" hangingPunct="1">
        <a:spcBef>
          <a:spcPct val="20000"/>
        </a:spcBef>
        <a:buFont typeface="Arial" pitchFamily="34" charset="0"/>
        <a:buChar char="»"/>
        <a:defRPr sz="1960" kern="1200">
          <a:solidFill>
            <a:schemeClr val="tx1"/>
          </a:solidFill>
          <a:latin typeface="+mn-lt"/>
          <a:ea typeface="+mn-ea"/>
          <a:cs typeface="+mn-cs"/>
        </a:defRPr>
      </a:lvl5pPr>
      <a:lvl6pPr marL="2464057" indent="-224005" algn="l" defTabSz="896021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67" indent="-224005" algn="l" defTabSz="896021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360077" indent="-224005" algn="l" defTabSz="896021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808087" indent="-224005" algn="l" defTabSz="896021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6021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48010" algn="l" defTabSz="896021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96021" algn="l" defTabSz="896021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44031" algn="l" defTabSz="896021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792041" algn="l" defTabSz="896021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40051" algn="l" defTabSz="896021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688062" algn="l" defTabSz="896021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36072" algn="l" defTabSz="896021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584082" algn="l" defTabSz="896021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4B35EDD-37A3-2C48-B8D2-A3F683EF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089" y="538258"/>
            <a:ext cx="15457111" cy="1947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68BF3D-B74F-654F-A6CB-090C835BC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089" y="2685056"/>
            <a:ext cx="15457111" cy="6393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6A08AD-6683-8E43-A944-BE7BE1E0C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2088" y="9343248"/>
            <a:ext cx="4032290" cy="538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5C72-BED2-284A-865D-D59AEBAE310D}" type="datetimeFigureOut">
              <a:rPr kumimoji="1" lang="zh-TW" altLang="en-US" smtClean="0"/>
              <a:t>2025/01/09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30F0546-67D5-F945-973C-270F5A437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6427" y="9343248"/>
            <a:ext cx="6048435" cy="538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90150E-AE35-FA45-A2E4-7DD6CE220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56910" y="9343248"/>
            <a:ext cx="4032290" cy="538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FF656-BDC2-C74F-9B7A-68C3610B58D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3356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01" r:id="rId1"/>
  </p:sldLayoutIdLst>
  <p:txStyles>
    <p:titleStyle>
      <a:lvl1pPr algn="l" defTabSz="1792133" rtl="0" eaLnBrk="1" latinLnBrk="0" hangingPunct="1">
        <a:lnSpc>
          <a:spcPct val="90000"/>
        </a:lnSpc>
        <a:spcBef>
          <a:spcPct val="0"/>
        </a:spcBef>
        <a:buNone/>
        <a:defRPr sz="86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8033" indent="-448033" algn="l" defTabSz="1792133" rtl="0" eaLnBrk="1" latinLnBrk="0" hangingPunct="1">
        <a:lnSpc>
          <a:spcPct val="90000"/>
        </a:lnSpc>
        <a:spcBef>
          <a:spcPts val="1960"/>
        </a:spcBef>
        <a:buFont typeface="Arial" panose="020B0604020202020204" pitchFamily="34" charset="0"/>
        <a:buChar char="•"/>
        <a:defRPr sz="5488" kern="1200">
          <a:solidFill>
            <a:schemeClr val="tx1"/>
          </a:solidFill>
          <a:latin typeface="+mn-lt"/>
          <a:ea typeface="+mn-ea"/>
          <a:cs typeface="+mn-cs"/>
        </a:defRPr>
      </a:lvl1pPr>
      <a:lvl2pPr marL="1344099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4704" kern="1200">
          <a:solidFill>
            <a:schemeClr val="tx1"/>
          </a:solidFill>
          <a:latin typeface="+mn-lt"/>
          <a:ea typeface="+mn-ea"/>
          <a:cs typeface="+mn-cs"/>
        </a:defRPr>
      </a:lvl2pPr>
      <a:lvl3pPr marL="2240166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3pPr>
      <a:lvl4pPr marL="3136232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4pPr>
      <a:lvl5pPr marL="4032298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5pPr>
      <a:lvl6pPr marL="4928365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6pPr>
      <a:lvl7pPr marL="5824431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7pPr>
      <a:lvl8pPr marL="6720497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8pPr>
      <a:lvl9pPr marL="7616563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96066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2pPr>
      <a:lvl3pPr marL="1792133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3pPr>
      <a:lvl4pPr marL="2688199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4pPr>
      <a:lvl5pPr marL="3584265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5pPr>
      <a:lvl6pPr marL="4480331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6pPr>
      <a:lvl7pPr marL="5376398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7pPr>
      <a:lvl8pPr marL="6272464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8pPr>
      <a:lvl9pPr marL="7168530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31900" y="536575"/>
            <a:ext cx="15457488" cy="194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31900" y="2682875"/>
            <a:ext cx="15457488" cy="639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231900" y="9344025"/>
            <a:ext cx="4032250" cy="536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A399-2091-4D92-9DA1-4A9B4CDD509E}" type="datetimeFigureOut">
              <a:rPr lang="zh-TW" altLang="en-US" smtClean="0"/>
              <a:t>2025/01/09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935663" y="9344025"/>
            <a:ext cx="6049962" cy="536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2657138" y="9344025"/>
            <a:ext cx="4032250" cy="536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84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15" r:id="rId1"/>
    <p:sldLayoutId id="2147487316" r:id="rId2"/>
    <p:sldLayoutId id="2147487317" r:id="rId3"/>
    <p:sldLayoutId id="2147487318" r:id="rId4"/>
    <p:sldLayoutId id="2147487319" r:id="rId5"/>
    <p:sldLayoutId id="2147487320" r:id="rId6"/>
    <p:sldLayoutId id="2147487321" r:id="rId7"/>
    <p:sldLayoutId id="2147487322" r:id="rId8"/>
    <p:sldLayoutId id="2147487323" r:id="rId9"/>
    <p:sldLayoutId id="2147487324" r:id="rId10"/>
    <p:sldLayoutId id="21474873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45434" y="9185275"/>
            <a:ext cx="41794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99">
                <a:latin typeface="Arial" panose="020B0604020202020204" pitchFamily="34" charset="0"/>
              </a:defRPr>
            </a:lvl1pPr>
          </a:lstStyle>
          <a:p>
            <a:pPr defTabSz="914375">
              <a:defRPr/>
            </a:pPr>
            <a:fld id="{6A267683-7B27-4D03-9227-FCFD638A9A1D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0" y="32399"/>
            <a:ext cx="17883402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" y="3744001"/>
            <a:ext cx="17883401" cy="625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</p:txBody>
      </p:sp>
    </p:spTree>
    <p:extLst>
      <p:ext uri="{BB962C8B-B14F-4D97-AF65-F5344CB8AC3E}">
        <p14:creationId xmlns:p14="http://schemas.microsoft.com/office/powerpoint/2010/main" val="286577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362" r:id="rId1"/>
    <p:sldLayoutId id="2147487363" r:id="rId2"/>
    <p:sldLayoutId id="2147487364" r:id="rId3"/>
    <p:sldLayoutId id="2147487365" r:id="rId4"/>
    <p:sldLayoutId id="2147487366" r:id="rId5"/>
    <p:sldLayoutId id="2147487367" r:id="rId6"/>
    <p:sldLayoutId id="2147487368" r:id="rId7"/>
    <p:sldLayoutId id="2147487369" r:id="rId8"/>
    <p:sldLayoutId id="2147487370" r:id="rId9"/>
    <p:sldLayoutId id="2147487371" r:id="rId10"/>
    <p:sldLayoutId id="2147487372" r:id="rId11"/>
    <p:sldLayoutId id="2147487373" r:id="rId12"/>
    <p:sldLayoutId id="2147487374" r:id="rId13"/>
    <p:sldLayoutId id="2147487375" r:id="rId14"/>
    <p:sldLayoutId id="2147487376" r:id="rId15"/>
    <p:sldLayoutId id="2147487377" r:id="rId16"/>
    <p:sldLayoutId id="2147487378" r:id="rId17"/>
  </p:sldLayoutIdLst>
  <p:hf hdr="0" ftr="0" dt="0"/>
  <p:txStyles>
    <p:titleStyle>
      <a:lvl1pPr algn="ctr" defTabSz="1071534" rtl="0" eaLnBrk="0" fontAlgn="base" hangingPunct="0">
        <a:spcBef>
          <a:spcPct val="0"/>
        </a:spcBef>
        <a:spcAft>
          <a:spcPct val="0"/>
        </a:spcAft>
        <a:defRPr kumimoji="1" sz="4410" b="1" u="sng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  <a:lvl2pPr algn="ctr" defTabSz="1071534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defTabSz="1071534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defTabSz="1071534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defTabSz="1071534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187" algn="ctr" defTabSz="1071534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375" algn="ctr" defTabSz="1071534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562" algn="ctr" defTabSz="1071534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751" algn="ctr" defTabSz="1071534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0" indent="0" algn="ctr" defTabSz="1071534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None/>
        <a:defRPr kumimoji="1" sz="9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866752" indent="-331778" algn="l" defTabSz="107153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3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338226" indent="-266693" algn="l" defTabSz="1071534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866849" indent="-265105" algn="l" defTabSz="107153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406585" indent="-266693" algn="l" defTabSz="1071534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863772" indent="-266693" algn="l" defTabSz="1071534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320960" indent="-266693" algn="l" defTabSz="1071534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778147" indent="-266693" algn="l" defTabSz="1071534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235336" indent="-266693" algn="l" defTabSz="1071534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5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2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1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9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6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3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1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45434" y="9185275"/>
            <a:ext cx="41794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267683-7B27-4D03-9227-FCFD638A9A1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0" y="32400"/>
            <a:ext cx="17883402" cy="16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744000"/>
            <a:ext cx="17883401" cy="625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</p:txBody>
      </p:sp>
    </p:spTree>
    <p:extLst>
      <p:ext uri="{BB962C8B-B14F-4D97-AF65-F5344CB8AC3E}">
        <p14:creationId xmlns:p14="http://schemas.microsoft.com/office/powerpoint/2010/main" val="30568452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437" r:id="rId1"/>
    <p:sldLayoutId id="2147487438" r:id="rId2"/>
    <p:sldLayoutId id="2147487439" r:id="rId3"/>
    <p:sldLayoutId id="2147487440" r:id="rId4"/>
    <p:sldLayoutId id="2147487441" r:id="rId5"/>
    <p:sldLayoutId id="2147487442" r:id="rId6"/>
    <p:sldLayoutId id="2147487443" r:id="rId7"/>
    <p:sldLayoutId id="2147487444" r:id="rId8"/>
    <p:sldLayoutId id="2147487445" r:id="rId9"/>
    <p:sldLayoutId id="2147487446" r:id="rId10"/>
    <p:sldLayoutId id="2147487447" r:id="rId11"/>
    <p:sldLayoutId id="2147487448" r:id="rId12"/>
    <p:sldLayoutId id="2147487449" r:id="rId13"/>
    <p:sldLayoutId id="2147487450" r:id="rId14"/>
    <p:sldLayoutId id="2147487451" r:id="rId15"/>
    <p:sldLayoutId id="2147487452" r:id="rId16"/>
    <p:sldLayoutId id="2147487453" r:id="rId17"/>
    <p:sldLayoutId id="2147487454" r:id="rId18"/>
    <p:sldLayoutId id="2147487455" r:id="rId19"/>
    <p:sldLayoutId id="2147487456" r:id="rId20"/>
    <p:sldLayoutId id="2147487457" r:id="rId21"/>
    <p:sldLayoutId id="2147487458" r:id="rId22"/>
    <p:sldLayoutId id="2147487459" r:id="rId23"/>
    <p:sldLayoutId id="2147487460" r:id="rId24"/>
    <p:sldLayoutId id="2147487461" r:id="rId25"/>
    <p:sldLayoutId id="2147487462" r:id="rId26"/>
    <p:sldLayoutId id="2147487463" r:id="rId27"/>
    <p:sldLayoutId id="2147487464" r:id="rId28"/>
    <p:sldLayoutId id="2147487465" r:id="rId29"/>
    <p:sldLayoutId id="2147487466" r:id="rId30"/>
    <p:sldLayoutId id="2147487467" r:id="rId31"/>
    <p:sldLayoutId id="2147487468" r:id="rId32"/>
    <p:sldLayoutId id="2147487469" r:id="rId33"/>
    <p:sldLayoutId id="2147487470" r:id="rId34"/>
  </p:sldLayoutIdLst>
  <p:hf hdr="0" ftr="0" dt="0"/>
  <p:txStyles>
    <p:titleStyle>
      <a:lvl1pPr algn="ctr" defTabSz="1071563" rtl="0" eaLnBrk="0" fontAlgn="base" hangingPunct="0">
        <a:spcBef>
          <a:spcPct val="0"/>
        </a:spcBef>
        <a:spcAft>
          <a:spcPct val="0"/>
        </a:spcAft>
        <a:defRPr kumimoji="1" sz="4410" b="1" u="sng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全字庫正楷體" panose="03000500000000000000" pitchFamily="66" charset="-120"/>
        </a:defRPr>
      </a:lvl1pPr>
      <a:lvl2pPr algn="ctr" defTabSz="1071563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defTabSz="1071563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defTabSz="1071563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defTabSz="1071563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0" indent="0" algn="ctr" defTabSz="107156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None/>
        <a:defRPr kumimoji="1" sz="9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866775" indent="-331788" algn="l" defTabSz="10715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3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338263" indent="-266700" algn="l" defTabSz="10715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866900" indent="-265113" algn="l" defTabSz="10715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406650" indent="-266700" algn="l" defTabSz="10715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863850" indent="-266700" algn="l" defTabSz="10715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321050" indent="-266700" algn="l" defTabSz="10715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778250" indent="-266700" algn="l" defTabSz="10715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235450" indent="-266700" algn="l" defTabSz="10715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45434" y="9185275"/>
            <a:ext cx="4179451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99">
                <a:latin typeface="Arial" panose="020B0604020202020204" pitchFamily="34" charset="0"/>
              </a:defRPr>
            </a:lvl1pPr>
          </a:lstStyle>
          <a:p>
            <a:pPr defTabSz="914346">
              <a:defRPr/>
            </a:pPr>
            <a:fld id="{6A267683-7B27-4D03-9227-FCFD638A9A1D}" type="slidenum">
              <a:rPr lang="en-US" altLang="zh-TW" smtClean="0">
                <a:solidFill>
                  <a:srgbClr val="FFFFFF"/>
                </a:solidFill>
                <a:ea typeface="新細明體"/>
              </a:rPr>
              <a:pPr defTabSz="914346"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  <a:ea typeface="新細明體"/>
            </a:endParaRPr>
          </a:p>
        </p:txBody>
      </p: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" y="32402"/>
            <a:ext cx="17883401" cy="16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" y="3744002"/>
            <a:ext cx="17883401" cy="625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</p:txBody>
      </p:sp>
    </p:spTree>
    <p:extLst>
      <p:ext uri="{BB962C8B-B14F-4D97-AF65-F5344CB8AC3E}">
        <p14:creationId xmlns:p14="http://schemas.microsoft.com/office/powerpoint/2010/main" val="1099450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554" r:id="rId1"/>
    <p:sldLayoutId id="2147487555" r:id="rId2"/>
    <p:sldLayoutId id="2147487556" r:id="rId3"/>
    <p:sldLayoutId id="2147487557" r:id="rId4"/>
    <p:sldLayoutId id="2147487558" r:id="rId5"/>
    <p:sldLayoutId id="2147487559" r:id="rId6"/>
    <p:sldLayoutId id="2147487560" r:id="rId7"/>
    <p:sldLayoutId id="2147487561" r:id="rId8"/>
    <p:sldLayoutId id="2147487562" r:id="rId9"/>
    <p:sldLayoutId id="2147487563" r:id="rId10"/>
    <p:sldLayoutId id="2147487564" r:id="rId11"/>
    <p:sldLayoutId id="2147487565" r:id="rId12"/>
    <p:sldLayoutId id="2147487566" r:id="rId13"/>
    <p:sldLayoutId id="2147487567" r:id="rId14"/>
    <p:sldLayoutId id="2147487568" r:id="rId15"/>
    <p:sldLayoutId id="2147487569" r:id="rId16"/>
    <p:sldLayoutId id="2147487570" r:id="rId17"/>
    <p:sldLayoutId id="2147487571" r:id="rId18"/>
    <p:sldLayoutId id="2147487572" r:id="rId19"/>
    <p:sldLayoutId id="2147487573" r:id="rId20"/>
    <p:sldLayoutId id="2147487574" r:id="rId21"/>
    <p:sldLayoutId id="2147487575" r:id="rId22"/>
    <p:sldLayoutId id="2147487576" r:id="rId23"/>
    <p:sldLayoutId id="2147487577" r:id="rId24"/>
    <p:sldLayoutId id="2147487578" r:id="rId25"/>
    <p:sldLayoutId id="2147487579" r:id="rId26"/>
    <p:sldLayoutId id="2147487580" r:id="rId27"/>
    <p:sldLayoutId id="2147487581" r:id="rId28"/>
    <p:sldLayoutId id="2147487582" r:id="rId29"/>
    <p:sldLayoutId id="2147487583" r:id="rId30"/>
    <p:sldLayoutId id="2147487584" r:id="rId31"/>
    <p:sldLayoutId id="2147487585" r:id="rId32"/>
    <p:sldLayoutId id="2147487586" r:id="rId33"/>
  </p:sldLayoutIdLst>
  <p:hf hdr="0" ftr="0" dt="0"/>
  <p:txStyles>
    <p:titleStyle>
      <a:lvl1pPr algn="ctr" defTabSz="1071499" rtl="0" eaLnBrk="0" fontAlgn="base" hangingPunct="0">
        <a:spcBef>
          <a:spcPct val="0"/>
        </a:spcBef>
        <a:spcAft>
          <a:spcPct val="0"/>
        </a:spcAft>
        <a:defRPr kumimoji="1" sz="4410" b="1" u="sng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全字庫正楷體" panose="03000500000000000000" pitchFamily="66" charset="-120"/>
        </a:defRPr>
      </a:lvl1pPr>
      <a:lvl2pPr algn="ctr" defTabSz="1071499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defTabSz="1071499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defTabSz="1071499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defTabSz="1071499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172" algn="ctr" defTabSz="1071499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346" algn="ctr" defTabSz="1071499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518" algn="ctr" defTabSz="1071499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693" algn="ctr" defTabSz="1071499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0" indent="0" algn="ctr" defTabSz="1071499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None/>
        <a:defRPr kumimoji="1" sz="9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866725" indent="-331768" algn="l" defTabSz="1071499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3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338184" indent="-266684" algn="l" defTabSz="1071499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80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866789" indent="-265098" algn="l" defTabSz="1071499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2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406508" indent="-266684" algn="l" defTabSz="1071499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2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863680" indent="-266684" algn="l" defTabSz="1071499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2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320855" indent="-266684" algn="l" defTabSz="1071499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2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778027" indent="-266684" algn="l" defTabSz="1071499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2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235201" indent="-266684" algn="l" defTabSz="1071499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2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5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9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1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5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4B35EDD-37A3-2C48-B8D2-A3F683EF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089" y="538258"/>
            <a:ext cx="15457111" cy="1947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68BF3D-B74F-654F-A6CB-090C835BC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089" y="2685056"/>
            <a:ext cx="15457111" cy="6393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6A08AD-6683-8E43-A944-BE7BE1E0C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2088" y="9343248"/>
            <a:ext cx="4032290" cy="538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44099" eaLnBrk="1" fontAlgn="auto" hangingPunct="1">
              <a:spcBef>
                <a:spcPts val="0"/>
              </a:spcBef>
              <a:spcAft>
                <a:spcPts val="0"/>
              </a:spcAft>
            </a:pPr>
            <a:fld id="{C1175C72-BED2-284A-865D-D59AEBAE31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44099" eaLnBrk="1" fontAlgn="auto" hangingPunct="1">
                <a:spcBef>
                  <a:spcPts val="0"/>
                </a:spcBef>
                <a:spcAft>
                  <a:spcPts val="0"/>
                </a:spcAft>
              </a:pPr>
              <a:t>2025/01/09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30F0546-67D5-F945-973C-270F5A437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6427" y="9343248"/>
            <a:ext cx="6048435" cy="538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44099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90150E-AE35-FA45-A2E4-7DD6CE220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56910" y="9343248"/>
            <a:ext cx="4032290" cy="538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44099" eaLnBrk="1" fontAlgn="auto" hangingPunct="1">
              <a:spcBef>
                <a:spcPts val="0"/>
              </a:spcBef>
              <a:spcAft>
                <a:spcPts val="0"/>
              </a:spcAft>
            </a:pPr>
            <a:fld id="{1EBFF656-BDC2-C74F-9B7A-68C3610B58D9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4409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91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35" r:id="rId1"/>
  </p:sldLayoutIdLst>
  <p:txStyles>
    <p:titleStyle>
      <a:lvl1pPr algn="l" defTabSz="1792133" rtl="0" eaLnBrk="1" latinLnBrk="0" hangingPunct="1">
        <a:lnSpc>
          <a:spcPct val="90000"/>
        </a:lnSpc>
        <a:spcBef>
          <a:spcPct val="0"/>
        </a:spcBef>
        <a:buNone/>
        <a:defRPr sz="86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8033" indent="-448033" algn="l" defTabSz="1792133" rtl="0" eaLnBrk="1" latinLnBrk="0" hangingPunct="1">
        <a:lnSpc>
          <a:spcPct val="90000"/>
        </a:lnSpc>
        <a:spcBef>
          <a:spcPts val="1960"/>
        </a:spcBef>
        <a:buFont typeface="Arial" panose="020B0604020202020204" pitchFamily="34" charset="0"/>
        <a:buChar char="•"/>
        <a:defRPr sz="5488" kern="1200">
          <a:solidFill>
            <a:schemeClr val="tx1"/>
          </a:solidFill>
          <a:latin typeface="+mn-lt"/>
          <a:ea typeface="+mn-ea"/>
          <a:cs typeface="+mn-cs"/>
        </a:defRPr>
      </a:lvl1pPr>
      <a:lvl2pPr marL="1344099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4704" kern="1200">
          <a:solidFill>
            <a:schemeClr val="tx1"/>
          </a:solidFill>
          <a:latin typeface="+mn-lt"/>
          <a:ea typeface="+mn-ea"/>
          <a:cs typeface="+mn-cs"/>
        </a:defRPr>
      </a:lvl2pPr>
      <a:lvl3pPr marL="2240166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3pPr>
      <a:lvl4pPr marL="3136232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4pPr>
      <a:lvl5pPr marL="4032298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5pPr>
      <a:lvl6pPr marL="4928365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6pPr>
      <a:lvl7pPr marL="5824431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7pPr>
      <a:lvl8pPr marL="6720497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8pPr>
      <a:lvl9pPr marL="7616563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96066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2pPr>
      <a:lvl3pPr marL="1792133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3pPr>
      <a:lvl4pPr marL="2688199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4pPr>
      <a:lvl5pPr marL="3584265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5pPr>
      <a:lvl6pPr marL="4480331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6pPr>
      <a:lvl7pPr marL="5376398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7pPr>
      <a:lvl8pPr marL="6272464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8pPr>
      <a:lvl9pPr marL="7168530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45434" y="9185275"/>
            <a:ext cx="41794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99">
                <a:latin typeface="Arial" panose="020B0604020202020204" pitchFamily="34" charset="0"/>
              </a:defRPr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67683-7B27-4D03-9227-FCFD638A9A1D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0" y="32399"/>
            <a:ext cx="17883402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" y="3744001"/>
            <a:ext cx="17883401" cy="625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</p:txBody>
      </p:sp>
    </p:spTree>
    <p:extLst>
      <p:ext uri="{BB962C8B-B14F-4D97-AF65-F5344CB8AC3E}">
        <p14:creationId xmlns:p14="http://schemas.microsoft.com/office/powerpoint/2010/main" val="36316047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837" r:id="rId1"/>
    <p:sldLayoutId id="2147487838" r:id="rId2"/>
    <p:sldLayoutId id="2147487839" r:id="rId3"/>
    <p:sldLayoutId id="2147487840" r:id="rId4"/>
    <p:sldLayoutId id="2147487841" r:id="rId5"/>
    <p:sldLayoutId id="2147487842" r:id="rId6"/>
    <p:sldLayoutId id="2147487843" r:id="rId7"/>
    <p:sldLayoutId id="2147487844" r:id="rId8"/>
    <p:sldLayoutId id="2147487845" r:id="rId9"/>
    <p:sldLayoutId id="2147487846" r:id="rId10"/>
    <p:sldLayoutId id="2147487847" r:id="rId11"/>
    <p:sldLayoutId id="2147487848" r:id="rId12"/>
    <p:sldLayoutId id="2147487849" r:id="rId13"/>
    <p:sldLayoutId id="2147487850" r:id="rId14"/>
    <p:sldLayoutId id="2147487851" r:id="rId15"/>
    <p:sldLayoutId id="2147487852" r:id="rId16"/>
    <p:sldLayoutId id="2147487853" r:id="rId17"/>
  </p:sldLayoutIdLst>
  <p:hf hdr="0" ftr="0" dt="0"/>
  <p:txStyles>
    <p:titleStyle>
      <a:lvl1pPr algn="ctr" defTabSz="1071534" rtl="0" eaLnBrk="0" fontAlgn="base" hangingPunct="0">
        <a:spcBef>
          <a:spcPct val="0"/>
        </a:spcBef>
        <a:spcAft>
          <a:spcPct val="0"/>
        </a:spcAft>
        <a:defRPr kumimoji="1" sz="4410" b="1" u="sng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  <a:lvl2pPr algn="ctr" defTabSz="1071534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defTabSz="1071534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defTabSz="1071534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defTabSz="1071534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187" algn="ctr" defTabSz="1071534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375" algn="ctr" defTabSz="1071534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562" algn="ctr" defTabSz="1071534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751" algn="ctr" defTabSz="1071534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0" indent="0" algn="ctr" defTabSz="1071534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None/>
        <a:defRPr kumimoji="1" sz="9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866752" indent="-331778" algn="l" defTabSz="107153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3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338226" indent="-266693" algn="l" defTabSz="1071534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866849" indent="-265105" algn="l" defTabSz="107153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406585" indent="-266693" algn="l" defTabSz="1071534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863772" indent="-266693" algn="l" defTabSz="1071534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320960" indent="-266693" algn="l" defTabSz="1071534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778147" indent="-266693" algn="l" defTabSz="1071534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235336" indent="-266693" algn="l" defTabSz="1071534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5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2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1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9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6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3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1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45434" y="9185275"/>
            <a:ext cx="41794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99">
                <a:latin typeface="Arial" panose="020B0604020202020204" pitchFamily="34" charset="0"/>
              </a:defRPr>
            </a:lvl1pPr>
          </a:lstStyle>
          <a:p>
            <a:pPr defTabSz="914350">
              <a:defRPr/>
            </a:pPr>
            <a:fld id="{6A267683-7B27-4D03-9227-FCFD638A9A1D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0" y="32399"/>
            <a:ext cx="17883402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" y="3744001"/>
            <a:ext cx="17883401" cy="625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</p:txBody>
      </p:sp>
    </p:spTree>
    <p:extLst>
      <p:ext uri="{BB962C8B-B14F-4D97-AF65-F5344CB8AC3E}">
        <p14:creationId xmlns:p14="http://schemas.microsoft.com/office/powerpoint/2010/main" val="32064669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096" r:id="rId1"/>
    <p:sldLayoutId id="2147488097" r:id="rId2"/>
    <p:sldLayoutId id="2147488098" r:id="rId3"/>
    <p:sldLayoutId id="2147488099" r:id="rId4"/>
    <p:sldLayoutId id="2147488100" r:id="rId5"/>
    <p:sldLayoutId id="2147488101" r:id="rId6"/>
    <p:sldLayoutId id="2147488102" r:id="rId7"/>
    <p:sldLayoutId id="2147488103" r:id="rId8"/>
    <p:sldLayoutId id="2147488104" r:id="rId9"/>
    <p:sldLayoutId id="2147488105" r:id="rId10"/>
    <p:sldLayoutId id="2147488106" r:id="rId11"/>
    <p:sldLayoutId id="2147488107" r:id="rId12"/>
    <p:sldLayoutId id="2147488108" r:id="rId13"/>
    <p:sldLayoutId id="2147488109" r:id="rId14"/>
    <p:sldLayoutId id="2147488110" r:id="rId15"/>
    <p:sldLayoutId id="2147488111" r:id="rId16"/>
    <p:sldLayoutId id="2147488112" r:id="rId17"/>
  </p:sldLayoutIdLst>
  <p:hf hdr="0" ftr="0" dt="0"/>
  <p:txStyles>
    <p:titleStyle>
      <a:lvl1pPr algn="ctr" defTabSz="1071506" rtl="0" eaLnBrk="0" fontAlgn="base" hangingPunct="0">
        <a:spcBef>
          <a:spcPct val="0"/>
        </a:spcBef>
        <a:spcAft>
          <a:spcPct val="0"/>
        </a:spcAft>
        <a:defRPr kumimoji="1" sz="4410" b="1" u="sng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  <a:lvl2pPr algn="ctr" defTabSz="1071506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defTabSz="1071506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defTabSz="1071506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defTabSz="1071506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174" algn="ctr" defTabSz="1071506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350" algn="ctr" defTabSz="1071506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525" algn="ctr" defTabSz="1071506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701" algn="ctr" defTabSz="1071506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0" indent="0" algn="ctr" defTabSz="107150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None/>
        <a:defRPr kumimoji="1" sz="9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866728" indent="-331770" algn="l" defTabSz="1071506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3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338190" indent="-266685" algn="l" defTabSz="1071506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866798" indent="-265098" algn="l" defTabSz="1071506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406520" indent="-266685" algn="l" defTabSz="1071506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863694" indent="-266685" algn="l" defTabSz="1071506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320870" indent="-266685" algn="l" defTabSz="1071506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778044" indent="-266685" algn="l" defTabSz="1071506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235221" indent="-266685" algn="l" defTabSz="1071506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5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1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2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7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2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emf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FB694D-E21C-4772-9C22-A58EF3653A5F}" type="slidenum">
              <a:rPr kumimoji="0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144220" y="272158"/>
            <a:ext cx="1256480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27000" h="127000"/>
              <a:bevelB w="127000" h="127000" prst="coolSlant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培育營會</a:t>
            </a:r>
            <a:r>
              <a:rPr kumimoji="1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1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課程快來報名</a:t>
            </a:r>
            <a:r>
              <a:rPr kumimoji="1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~</a:t>
            </a:r>
          </a:p>
        </p:txBody>
      </p:sp>
      <p:sp>
        <p:nvSpPr>
          <p:cNvPr id="2" name="矩形 1"/>
          <p:cNvSpPr/>
          <p:nvPr/>
        </p:nvSpPr>
        <p:spPr>
          <a:xfrm>
            <a:off x="5075239" y="2414191"/>
            <a:ext cx="1277706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★成長班 </a:t>
            </a:r>
            <a:r>
              <a:rPr kumimoji="1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(1/12</a:t>
            </a:r>
            <a:r>
              <a:rPr kumimoji="1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報名截止</a:t>
            </a:r>
            <a:r>
              <a:rPr kumimoji="1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1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2/15-5/3</a:t>
            </a:r>
            <a:r>
              <a:rPr kumimoji="1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1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六早班</a:t>
            </a:r>
            <a:r>
              <a:rPr kumimoji="1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地點</a:t>
            </a:r>
            <a:r>
              <a:rPr kumimoji="1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</a:t>
            </a:r>
            <a:r>
              <a:rPr kumimoji="1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頂溪福音中心</a:t>
            </a:r>
            <a:endParaRPr kumimoji="1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514"/>
              </a:solidFill>
              <a:effectLst/>
              <a:highlight>
                <a:srgbClr val="FFFF00"/>
              </a:highligh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※</a:t>
            </a:r>
            <a:r>
              <a:rPr kumimoji="1" lang="zh-TW" alt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請透過 永和禮拜堂</a:t>
            </a:r>
            <a:r>
              <a:rPr kumimoji="1" lang="en-US" altLang="zh-TW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line@『</a:t>
            </a:r>
            <a:r>
              <a:rPr kumimoji="1" lang="zh-TW" alt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報名課程</a:t>
            </a:r>
            <a:r>
              <a:rPr kumimoji="1" lang="en-US" altLang="zh-TW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』</a:t>
            </a:r>
            <a:r>
              <a:rPr kumimoji="1" lang="zh-TW" alt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報名</a:t>
            </a:r>
            <a:endParaRPr kumimoji="1" lang="en-US" altLang="zh-TW" sz="4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048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A886E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未曾用系統報名過課程者，請先至官方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A886E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line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A886E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註冊後再開始報名</a:t>
            </a:r>
          </a:p>
          <a:p>
            <a:pPr marL="3048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A886E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A886E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註冊時，請使用您的真實姓名和行動電話註冊，勿使用英文名或匿名等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A886E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1" lang="zh-TW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A886E0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514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24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065588-5D97-4EC8-A0C5-17C0CAC7D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0240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C3EC38-D3A9-44D0-90B1-1FAFAA01FFD2}" type="slidenum">
              <a:rPr kumimoji="0" lang="en-US" altLang="zh-TW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10240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270965F-12BA-4976-BF77-57A3002284A3}"/>
              </a:ext>
            </a:extLst>
          </p:cNvPr>
          <p:cNvSpPr txBox="1"/>
          <p:nvPr/>
        </p:nvSpPr>
        <p:spPr>
          <a:xfrm>
            <a:off x="247676" y="7373419"/>
            <a:ext cx="164898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24037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n-cs"/>
              </a:rPr>
              <a:t>新春期間</a:t>
            </a:r>
            <a:r>
              <a:rPr kumimoji="1" lang="en-US" altLang="zh-TW" sz="7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n-cs"/>
              </a:rPr>
              <a:t>1/27~2/2</a:t>
            </a:r>
          </a:p>
          <a:p>
            <a:pPr marL="0" marR="0" lvl="0" indent="0" algn="ctr" defTabSz="1024037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n-cs"/>
              </a:rPr>
              <a:t>教會場地不開放</a:t>
            </a:r>
            <a:endParaRPr kumimoji="1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華康中黑體" panose="020B0509000000000000" pitchFamily="49" charset="-120"/>
              <a:ea typeface="華康中黑體" panose="020B0509000000000000" pitchFamily="49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0F6B92E-C11E-4B1C-9B6F-B3B4F878A79B}"/>
              </a:ext>
            </a:extLst>
          </p:cNvPr>
          <p:cNvSpPr txBox="1"/>
          <p:nvPr/>
        </p:nvSpPr>
        <p:spPr>
          <a:xfrm>
            <a:off x="-22746" y="286286"/>
            <a:ext cx="7759254" cy="132331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algn="ctr" defTabSz="102403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9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標楷體" pitchFamily="65" charset="-120"/>
                <a:cs typeface="+mn-cs"/>
              </a:rPr>
              <a:t>新春期間報告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6A8ADAD-9C29-4C4B-A07E-EA4285C5C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43968"/>
            <a:ext cx="1731357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574" tIns="54798" rIns="109574" bIns="54798"/>
          <a:lstStyle>
            <a:lvl1pPr marL="0" indent="0" algn="ctr" defTabSz="10287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 kumimoji="1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836613" indent="-322263" algn="l" defTabSz="10287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2pPr>
            <a:lvl3pPr marL="1285875" indent="-257175" algn="l" defTabSz="10287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3pPr>
            <a:lvl4pPr marL="1798638" indent="-255588" algn="l" defTabSz="10287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4pPr>
            <a:lvl5pPr marL="2314575" indent="-257175" algn="l" defTabSz="10287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5pPr>
            <a:lvl6pPr marL="2771775" indent="-257175" algn="l" defTabSz="1028700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3228975" indent="-257175" algn="l" defTabSz="1028700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686175" indent="-257175" algn="l" defTabSz="1028700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4143375" indent="-257175" algn="l" defTabSz="1028700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723900" algn="l" eaLnBrk="1" hangingPunct="1">
              <a:lnSpc>
                <a:spcPct val="1500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kumimoji="1" lang="en-US" altLang="zh-TW" sz="6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1/26</a:t>
            </a:r>
            <a:r>
              <a:rPr kumimoji="1" lang="zh-TW" alt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 新春主日崇拜       分堂點回母堂聚會</a:t>
            </a:r>
            <a:endParaRPr lang="en-US" altLang="zh-TW" sz="6400" b="1" kern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宋體 TW Heavy" panose="02020900000000000000" pitchFamily="18" charset="-120"/>
              <a:ea typeface="思源宋體 TW Heavy" panose="02020900000000000000" pitchFamily="18" charset="-120"/>
            </a:endParaRPr>
          </a:p>
          <a:p>
            <a:pPr marL="723900" algn="l" eaLnBrk="1" hangingPunct="1">
              <a:lnSpc>
                <a:spcPct val="1500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kumimoji="1" lang="en-US" altLang="zh-TW" sz="6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2/2</a:t>
            </a:r>
            <a:r>
              <a:rPr kumimoji="1" lang="zh-TW" alt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   </a:t>
            </a:r>
            <a:r>
              <a:rPr lang="zh-TW" altLang="en-US" sz="6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anose="02020900000000000000" pitchFamily="18" charset="-120"/>
                <a:ea typeface="思源宋體 TW Heavy" panose="02020900000000000000" pitchFamily="18" charset="-120"/>
              </a:rPr>
              <a:t>主日崇拜               </a:t>
            </a:r>
            <a:r>
              <a:rPr lang="zh-TW" altLang="en-US" sz="6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anose="02020900000000000000" pitchFamily="18" charset="-120"/>
                <a:ea typeface="思源宋體 TW Heavy" panose="02020900000000000000" pitchFamily="18" charset="-120"/>
              </a:rPr>
              <a:t>各分堂聚會</a:t>
            </a:r>
            <a:endParaRPr kumimoji="1" lang="en-US" altLang="zh-TW" sz="6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宋體 TW Heavy" panose="02020900000000000000" pitchFamily="18" charset="-120"/>
              <a:ea typeface="思源宋體 TW Heavy" panose="02020900000000000000" pitchFamily="18" charset="-120"/>
            </a:endParaRPr>
          </a:p>
          <a:p>
            <a:pPr algn="l" eaLnBrk="1" hangingPunct="1">
              <a:lnSpc>
                <a:spcPct val="1500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7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anose="02020900000000000000" pitchFamily="18" charset="-120"/>
                <a:ea typeface="思源宋體 TW Heavy" panose="02020900000000000000" pitchFamily="18" charset="-120"/>
              </a:rPr>
              <a:t>     </a:t>
            </a:r>
            <a:r>
              <a:rPr kumimoji="1" lang="zh-TW" alt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只有一堂</a:t>
            </a:r>
            <a:r>
              <a:rPr kumimoji="1" lang="en-US" altLang="zh-TW" sz="7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(10</a:t>
            </a:r>
            <a:r>
              <a:rPr kumimoji="1" lang="zh-TW" alt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：</a:t>
            </a:r>
            <a:r>
              <a:rPr kumimoji="1" lang="en-US" altLang="zh-TW" sz="7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00)</a:t>
            </a:r>
            <a:r>
              <a:rPr kumimoji="1" lang="zh-TW" alt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   </a:t>
            </a:r>
            <a:r>
              <a:rPr lang="zh-TW" altLang="en-US" sz="7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anose="02020900000000000000" pitchFamily="18" charset="-120"/>
                <a:ea typeface="思源宋體 TW Heavy" panose="02020900000000000000" pitchFamily="18" charset="-120"/>
              </a:rPr>
              <a:t>歡迎大家一起來！</a:t>
            </a:r>
            <a:endParaRPr kumimoji="1" lang="en-US" altLang="zh-TW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超明體" panose="02020C09000000000000" pitchFamily="49" charset="-120"/>
              <a:ea typeface="華康超明體" panose="02020C09000000000000" pitchFamily="49" charset="-120"/>
              <a:cs typeface="+mn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C8F804-C3A3-4FF8-877E-2DF7C42B7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1A9AD947-0C15-456A-92F2-7DA0F6E71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" y="0"/>
            <a:ext cx="17914218" cy="10076748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913E8E4-9893-427B-9300-ECF9778F98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718990-ECD9-4703-8713-DED642C78455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9367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A3EBCD5-7BDF-4108-AE92-80B9960D8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" y="0"/>
            <a:ext cx="17921111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7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34F2542-5F11-40FF-BC4C-56E3A084B2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E758AE-74EA-479F-B89B-A47375963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69" y="3096096"/>
            <a:ext cx="14689890" cy="6624736"/>
          </a:xfrm>
        </p:spPr>
        <p:txBody>
          <a:bodyPr/>
          <a:lstStyle/>
          <a:p>
            <a:r>
              <a:rPr lang="zh-TW" altLang="en-US" dirty="0"/>
              <a:t> </a:t>
            </a:r>
            <a:r>
              <a:rPr lang="en-US" altLang="zh-TW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1/19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主日當天於母堂一樓 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邀請書法班 蕭老師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揮毫贈送春聯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歡迎弟兄姊妹現場索取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中午前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8C7D74C-1AA0-4E6F-B083-4569B5714146}"/>
              </a:ext>
            </a:extLst>
          </p:cNvPr>
          <p:cNvSpPr txBox="1"/>
          <p:nvPr/>
        </p:nvSpPr>
        <p:spPr>
          <a:xfrm>
            <a:off x="0" y="1007864"/>
            <a:ext cx="9896748" cy="132331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 defTabSz="1024037">
              <a:defRPr/>
            </a:pPr>
            <a:r>
              <a:rPr lang="zh-TW" altLang="en-US" sz="7999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迎春揮毫贈春聯活動</a:t>
            </a:r>
          </a:p>
        </p:txBody>
      </p:sp>
    </p:spTree>
    <p:extLst>
      <p:ext uri="{BB962C8B-B14F-4D97-AF65-F5344CB8AC3E}">
        <p14:creationId xmlns:p14="http://schemas.microsoft.com/office/powerpoint/2010/main" val="350775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>
            <a:extLst>
              <a:ext uri="{FF2B5EF4-FFF2-40B4-BE49-F238E27FC236}">
                <a16:creationId xmlns:a16="http://schemas.microsoft.com/office/drawing/2014/main" id="{87B5F60D-0307-104C-9D55-4A4DCC7F344C}"/>
              </a:ext>
            </a:extLst>
          </p:cNvPr>
          <p:cNvSpPr txBox="1"/>
          <p:nvPr/>
        </p:nvSpPr>
        <p:spPr>
          <a:xfrm>
            <a:off x="12197558" y="7925159"/>
            <a:ext cx="2957015" cy="12988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 defTabSz="13440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920" b="1" dirty="0">
                <a:solidFill>
                  <a:prstClr val="white"/>
                </a:solidFill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永和禮拜堂主日歡慶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540BE73-221B-9640-AEE2-D7B3CFA0B571}"/>
              </a:ext>
            </a:extLst>
          </p:cNvPr>
          <p:cNvSpPr txBox="1"/>
          <p:nvPr/>
        </p:nvSpPr>
        <p:spPr>
          <a:xfrm>
            <a:off x="10110233" y="7714036"/>
            <a:ext cx="3257052" cy="17209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13440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10583" b="1" dirty="0">
                <a:solidFill>
                  <a:prstClr val="white"/>
                </a:solidFill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1</a:t>
            </a:r>
            <a:r>
              <a:rPr kumimoji="0" lang="zh-CN" altLang="en-US" sz="9408" b="1" dirty="0">
                <a:solidFill>
                  <a:prstClr val="white"/>
                </a:solidFill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月</a:t>
            </a:r>
            <a:endParaRPr kumimoji="0" lang="zh-TW" altLang="en-US" sz="9408" b="1" dirty="0">
              <a:solidFill>
                <a:prstClr val="white"/>
              </a:solidFill>
              <a:latin typeface="Source Han Serif TW SemiBold" panose="02020400000000000000" pitchFamily="18" charset="-128"/>
              <a:ea typeface="Source Han Serif TW SemiBold" panose="02020400000000000000" pitchFamily="18" charset="-128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DE37CD94-1B24-CE45-AAFA-1F838A9E7C84}"/>
              </a:ext>
            </a:extLst>
          </p:cNvPr>
          <p:cNvSpPr txBox="1"/>
          <p:nvPr/>
        </p:nvSpPr>
        <p:spPr>
          <a:xfrm>
            <a:off x="1356684" y="221001"/>
            <a:ext cx="5789228" cy="190205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13440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6272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  <a:cs typeface="Arial" charset="0"/>
              </a:rPr>
              <a:t>1/19 </a:t>
            </a:r>
            <a:r>
              <a:rPr kumimoji="0" lang="zh-TW" altLang="en-US" sz="6272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  <a:cs typeface="Arial" charset="0"/>
              </a:rPr>
              <a:t>    </a:t>
            </a:r>
            <a:r>
              <a:rPr kumimoji="0" lang="zh-TW" altLang="en-US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  <a:cs typeface="Arial" charset="0"/>
              </a:rPr>
              <a:t>李明珊</a:t>
            </a:r>
            <a:endParaRPr kumimoji="0" lang="en-US" altLang="zh-TW" sz="5488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ource Han Serif TW SemiBold" panose="02020400000000000000" pitchFamily="18" charset="-128"/>
              <a:ea typeface="Source Han Serif TW SemiBold" panose="02020400000000000000" pitchFamily="18" charset="-128"/>
            </a:endParaRPr>
          </a:p>
          <a:p>
            <a:pPr defTabSz="13440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然後呢？</a:t>
            </a:r>
            <a:endParaRPr kumimoji="0" lang="en-US" altLang="zh-TW" sz="5488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ource Han Serif TW SemiBold" panose="02020400000000000000" pitchFamily="18" charset="-128"/>
              <a:ea typeface="Source Han Serif TW SemiBold" panose="02020400000000000000" pitchFamily="18" charset="-128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291D844-118B-D0C6-09FD-FFB6E70A6E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15664852" y="8003497"/>
            <a:ext cx="1749280" cy="1629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FB66CEC-12E0-CF15-AB3F-1CB790BC2873}"/>
              </a:ext>
            </a:extLst>
          </p:cNvPr>
          <p:cNvSpPr txBox="1"/>
          <p:nvPr/>
        </p:nvSpPr>
        <p:spPr>
          <a:xfrm>
            <a:off x="12353377" y="9217915"/>
            <a:ext cx="2747675" cy="49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4409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646" dirty="0">
                <a:solidFill>
                  <a:prstClr val="white"/>
                </a:solidFill>
                <a:latin typeface="Calibri" panose="020F0502020204030204"/>
              </a:rPr>
              <a:t>Photo by Adobe AI</a:t>
            </a:r>
            <a:endParaRPr lang="zh-TW" altLang="en-US" sz="2646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CC41012-F1B4-ACBF-4CA8-5E8458E33FDA}"/>
              </a:ext>
            </a:extLst>
          </p:cNvPr>
          <p:cNvSpPr/>
          <p:nvPr/>
        </p:nvSpPr>
        <p:spPr>
          <a:xfrm>
            <a:off x="997014" y="428128"/>
            <a:ext cx="89604" cy="1523091"/>
          </a:xfrm>
          <a:prstGeom prst="rect">
            <a:avLst/>
          </a:prstGeom>
          <a:solidFill>
            <a:srgbClr val="FF94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4019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2646">
              <a:solidFill>
                <a:srgbClr val="F0FF9A"/>
              </a:solidFill>
              <a:highlight>
                <a:srgbClr val="FFFF00"/>
              </a:highlight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F0051B0-39ED-15E9-524A-0ED135D3BF9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2521546" y="8002747"/>
            <a:ext cx="6041974" cy="94009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C83604F-BABE-2B24-586F-F11023EBC892}"/>
              </a:ext>
            </a:extLst>
          </p:cNvPr>
          <p:cNvSpPr txBox="1"/>
          <p:nvPr/>
        </p:nvSpPr>
        <p:spPr>
          <a:xfrm>
            <a:off x="2644132" y="6970979"/>
            <a:ext cx="7639428" cy="27465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13440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6272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  <a:cs typeface="Arial" charset="0"/>
              </a:rPr>
              <a:t>1/26</a:t>
            </a:r>
            <a:r>
              <a:rPr kumimoji="0" lang="zh-TW" altLang="en-US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  <a:cs typeface="Arial" charset="0"/>
              </a:rPr>
              <a:t>                  </a:t>
            </a:r>
            <a:r>
              <a:rPr kumimoji="0" lang="en-US" altLang="zh-TW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  <a:cs typeface="Arial" charset="0"/>
              </a:rPr>
              <a:t> </a:t>
            </a:r>
            <a:r>
              <a:rPr kumimoji="0" lang="zh-TW" altLang="en-US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周建中</a:t>
            </a:r>
            <a:endParaRPr kumimoji="0" lang="en-US" altLang="zh-TW" sz="5488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ource Han Serif TW SemiBold" panose="02020400000000000000" pitchFamily="18" charset="-128"/>
              <a:ea typeface="Source Han Serif TW SemiBold" panose="02020400000000000000" pitchFamily="18" charset="-128"/>
            </a:endParaRPr>
          </a:p>
          <a:p>
            <a:pPr defTabSz="13440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新春感恩</a:t>
            </a:r>
            <a:r>
              <a:rPr kumimoji="0" lang="en-US" altLang="zh-TW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-</a:t>
            </a:r>
            <a:r>
              <a:rPr kumimoji="0" lang="zh-TW" altLang="en-US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給</a:t>
            </a:r>
            <a:endParaRPr kumimoji="0" lang="en-US" altLang="zh-TW" sz="5488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ource Han Serif TW SemiBold" panose="02020400000000000000" pitchFamily="18" charset="-128"/>
              <a:ea typeface="Source Han Serif TW SemiBold" panose="02020400000000000000" pitchFamily="18" charset="-128"/>
            </a:endParaRPr>
          </a:p>
          <a:p>
            <a:pPr defTabSz="13440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早上</a:t>
            </a:r>
            <a:r>
              <a:rPr kumimoji="0" lang="en-US" altLang="zh-TW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10:00</a:t>
            </a:r>
            <a:r>
              <a:rPr kumimoji="0" lang="zh-TW" altLang="en-US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一堂</a:t>
            </a:r>
            <a:endParaRPr kumimoji="0" lang="en-US" altLang="zh-TW" sz="5488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ource Han Serif TW SemiBold" panose="02020400000000000000" pitchFamily="18" charset="-128"/>
              <a:ea typeface="Source Han Serif TW SemiBold" panose="02020400000000000000" pitchFamily="18" charset="-128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299A90A-C25D-B395-418E-39BB531E768F}"/>
              </a:ext>
            </a:extLst>
          </p:cNvPr>
          <p:cNvSpPr/>
          <p:nvPr/>
        </p:nvSpPr>
        <p:spPr>
          <a:xfrm>
            <a:off x="2524745" y="7149443"/>
            <a:ext cx="119386" cy="2483646"/>
          </a:xfrm>
          <a:prstGeom prst="rect">
            <a:avLst/>
          </a:prstGeom>
          <a:solidFill>
            <a:srgbClr val="FF94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4019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2646">
              <a:solidFill>
                <a:srgbClr val="F0FF9A"/>
              </a:solidFill>
              <a:highlight>
                <a:srgbClr val="FFFF00"/>
              </a:highlight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518569D8-5311-F129-14B9-021B3E94A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086" y="6941723"/>
            <a:ext cx="1418956" cy="19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8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103C6-D029-4CEF-B2C6-8EBF710471F5}" type="slidenum">
              <a:rPr kumimoji="0" lang="en-US" altLang="zh-TW" sz="12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TW" sz="12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7834" y="2520058"/>
            <a:ext cx="16201640" cy="7560517"/>
          </a:xfrm>
        </p:spPr>
        <p:txBody>
          <a:bodyPr/>
          <a:lstStyle/>
          <a:p>
            <a:r>
              <a:rPr lang="zh-TW" altLang="en-US" sz="10999" dirty="0">
                <a:solidFill>
                  <a:srgbClr val="7030A0"/>
                </a:solidFill>
                <a:latin typeface="思源宋體 Heavy" panose="02020900000000000000" pitchFamily="18" charset="-120"/>
                <a:ea typeface="思源宋體 Heavy" panose="02020900000000000000" pitchFamily="18" charset="-120"/>
              </a:rPr>
              <a:t>願主祝福你</a:t>
            </a:r>
            <a:endParaRPr lang="en-US" altLang="zh-TW" sz="10999" dirty="0">
              <a:solidFill>
                <a:srgbClr val="7030A0"/>
              </a:solidFill>
              <a:latin typeface="思源宋體 Heavy" panose="02020900000000000000" pitchFamily="18" charset="-120"/>
              <a:ea typeface="思源宋體 Heavy" panose="02020900000000000000" pitchFamily="18" charset="-120"/>
            </a:endParaRPr>
          </a:p>
          <a:p>
            <a:r>
              <a:rPr lang="zh-TW" altLang="en-US" sz="10999" dirty="0">
                <a:solidFill>
                  <a:srgbClr val="7030A0"/>
                </a:solidFill>
                <a:latin typeface="思源宋體 Heavy" panose="02020900000000000000" pitchFamily="18" charset="-120"/>
                <a:ea typeface="思源宋體 Heavy" panose="02020900000000000000" pitchFamily="18" charset="-120"/>
              </a:rPr>
              <a:t>天天經歷神的恩典</a:t>
            </a:r>
            <a:endParaRPr lang="en-US" altLang="zh-TW" sz="10999" dirty="0">
              <a:solidFill>
                <a:srgbClr val="7030A0"/>
              </a:solidFill>
              <a:latin typeface="思源宋體 Heavy" panose="02020900000000000000" pitchFamily="18" charset="-120"/>
              <a:ea typeface="思源宋體 Heavy" panose="02020900000000000000" pitchFamily="18" charset="-120"/>
            </a:endParaRPr>
          </a:p>
          <a:p>
            <a:pPr>
              <a:lnSpc>
                <a:spcPct val="50000"/>
              </a:lnSpc>
            </a:pPr>
            <a:endParaRPr lang="en-US" altLang="zh-TW" sz="10999" dirty="0">
              <a:solidFill>
                <a:srgbClr val="7030A0"/>
              </a:solidFill>
              <a:latin typeface="思源宋體 Heavy" panose="02020900000000000000" pitchFamily="18" charset="-120"/>
              <a:ea typeface="思源宋體 Heavy" panose="02020900000000000000" pitchFamily="18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723911" y="215823"/>
            <a:ext cx="14689487" cy="1681145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1847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FB694D-E21C-4772-9C22-A58EF3653A5F}" type="slidenum">
              <a:rPr kumimoji="0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66948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92456</TotalTime>
  <Words>197</Words>
  <Application>Microsoft Office PowerPoint</Application>
  <PresentationFormat>自訂</PresentationFormat>
  <Paragraphs>35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20</vt:i4>
      </vt:variant>
      <vt:variant>
        <vt:lpstr>佈景主題</vt:lpstr>
      </vt:variant>
      <vt:variant>
        <vt:i4>12</vt:i4>
      </vt:variant>
      <vt:variant>
        <vt:lpstr>投影片標題</vt:lpstr>
      </vt:variant>
      <vt:variant>
        <vt:i4>8</vt:i4>
      </vt:variant>
    </vt:vector>
  </HeadingPairs>
  <TitlesOfParts>
    <vt:vector size="40" baseType="lpstr">
      <vt:lpstr>Source Han Serif TW SemiBold</vt:lpstr>
      <vt:lpstr>全字庫正楷體</vt:lpstr>
      <vt:lpstr>思源宋體 Heavy</vt:lpstr>
      <vt:lpstr>思源宋體 TW Heavy</vt:lpstr>
      <vt:lpstr>思源黑體 Bold</vt:lpstr>
      <vt:lpstr>華康中黑體</vt:lpstr>
      <vt:lpstr>華康粗圓體</vt:lpstr>
      <vt:lpstr>華康超明體</vt:lpstr>
      <vt:lpstr>華康新特明體</vt:lpstr>
      <vt:lpstr>華康楷書體W7</vt:lpstr>
      <vt:lpstr>華康儷金黑</vt:lpstr>
      <vt:lpstr>微軟正黑體</vt:lpstr>
      <vt:lpstr>新細明體</vt:lpstr>
      <vt:lpstr>標楷體</vt:lpstr>
      <vt:lpstr>Arial</vt:lpstr>
      <vt:lpstr>Calibri</vt:lpstr>
      <vt:lpstr>Calibri Light</vt:lpstr>
      <vt:lpstr>Garamond</vt:lpstr>
      <vt:lpstr>Times New Roman</vt:lpstr>
      <vt:lpstr>Wingdings</vt:lpstr>
      <vt:lpstr>自訂設計</vt:lpstr>
      <vt:lpstr>1_自訂設計</vt:lpstr>
      <vt:lpstr>2_自訂設計</vt:lpstr>
      <vt:lpstr>5_Stream</vt:lpstr>
      <vt:lpstr>1_Stream</vt:lpstr>
      <vt:lpstr>2_Stream</vt:lpstr>
      <vt:lpstr>3_自訂設計</vt:lpstr>
      <vt:lpstr>8_Stream</vt:lpstr>
      <vt:lpstr>6_Stream</vt:lpstr>
      <vt:lpstr>7_Stream</vt:lpstr>
      <vt:lpstr>10_Stream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yhch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讓我 4-1</dc:title>
  <dc:creator>wangma</dc:creator>
  <cp:lastModifiedBy>潘紀家</cp:lastModifiedBy>
  <cp:revision>5055</cp:revision>
  <cp:lastPrinted>2023-01-18T03:01:03Z</cp:lastPrinted>
  <dcterms:created xsi:type="dcterms:W3CDTF">2006-10-13T02:22:13Z</dcterms:created>
  <dcterms:modified xsi:type="dcterms:W3CDTF">2025-01-09T01:41:16Z</dcterms:modified>
</cp:coreProperties>
</file>