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4"/>
  </p:notesMasterIdLst>
  <p:sldIdLst>
    <p:sldId id="304" r:id="rId2"/>
    <p:sldId id="282" r:id="rId3"/>
    <p:sldId id="315" r:id="rId4"/>
    <p:sldId id="316" r:id="rId5"/>
    <p:sldId id="310" r:id="rId6"/>
    <p:sldId id="313" r:id="rId7"/>
    <p:sldId id="314" r:id="rId8"/>
    <p:sldId id="317" r:id="rId9"/>
    <p:sldId id="305" r:id="rId10"/>
    <p:sldId id="284" r:id="rId11"/>
    <p:sldId id="309" r:id="rId12"/>
    <p:sldId id="320" r:id="rId13"/>
    <p:sldId id="319" r:id="rId14"/>
    <p:sldId id="321" r:id="rId15"/>
    <p:sldId id="311" r:id="rId16"/>
    <p:sldId id="307" r:id="rId17"/>
    <p:sldId id="324" r:id="rId18"/>
    <p:sldId id="323" r:id="rId19"/>
    <p:sldId id="322" r:id="rId20"/>
    <p:sldId id="285" r:id="rId21"/>
    <p:sldId id="312" r:id="rId22"/>
    <p:sldId id="287" r:id="rId23"/>
  </p:sldIdLst>
  <p:sldSz cx="12192000" cy="6858000"/>
  <p:notesSz cx="9939338" cy="68072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039"/>
    <p:restoredTop sz="94592"/>
  </p:normalViewPr>
  <p:slideViewPr>
    <p:cSldViewPr snapToGrid="0" snapToObjects="1">
      <p:cViewPr varScale="1">
        <p:scale>
          <a:sx n="80" d="100"/>
          <a:sy n="80" d="100"/>
        </p:scale>
        <p:origin x="32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7047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5629992" y="0"/>
            <a:ext cx="4307047" cy="34154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7A93C63-50D7-B144-8C5E-8BC4D349875B}" type="datetimeFigureOut">
              <a:rPr kumimoji="1" lang="zh-TW" altLang="en-US" smtClean="0"/>
              <a:t>2025/1/12</a:t>
            </a:fld>
            <a:endParaRPr kumimoji="1"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2927350" y="850900"/>
            <a:ext cx="4084638" cy="22971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993934" y="3275965"/>
            <a:ext cx="7951470" cy="268033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TW" altLang="en-US"/>
              <a:t>按一下以編輯母片文字樣式</a:t>
            </a:r>
          </a:p>
          <a:p>
            <a:pPr lvl="1"/>
            <a:r>
              <a:rPr kumimoji="1" lang="zh-TW" altLang="en-US"/>
              <a:t>第二層</a:t>
            </a:r>
          </a:p>
          <a:p>
            <a:pPr lvl="2"/>
            <a:r>
              <a:rPr kumimoji="1" lang="zh-TW" altLang="en-US"/>
              <a:t>第三層</a:t>
            </a:r>
          </a:p>
          <a:p>
            <a:pPr lvl="3"/>
            <a:r>
              <a:rPr kumimoji="1" lang="zh-TW" altLang="en-US"/>
              <a:t>第四層</a:t>
            </a:r>
          </a:p>
          <a:p>
            <a:pPr lvl="4"/>
            <a:r>
              <a:rPr kumimoji="1"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1" y="6465659"/>
            <a:ext cx="4307047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5629992" y="6465659"/>
            <a:ext cx="4307047" cy="34154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B5979F-D2D4-2040-A850-D0700FEC55EB}" type="slidenum">
              <a:rPr kumimoji="1" lang="zh-TW" altLang="en-US" smtClean="0"/>
              <a:t>‹#›</a:t>
            </a:fld>
            <a:endParaRPr kumimoji="1" lang="zh-TW" altLang="en-US"/>
          </a:p>
        </p:txBody>
      </p:sp>
    </p:spTree>
    <p:extLst>
      <p:ext uri="{BB962C8B-B14F-4D97-AF65-F5344CB8AC3E}">
        <p14:creationId xmlns:p14="http://schemas.microsoft.com/office/powerpoint/2010/main" val="7174399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2.xml.rels><?xml version="1.0" encoding="UTF-8" standalone="yes"?>
<Relationships xmlns="http://schemas.openxmlformats.org/package/2006/relationships"><Relationship Id="rId3" Type="http://schemas.microsoft.com/office/2007/relationships/hdphoto" Target="../media/hdphoto10.wdp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1.wdp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8.xml.rels><?xml version="1.0" encoding="UTF-8" standalone="yes"?>
<Relationships xmlns="http://schemas.openxmlformats.org/package/2006/relationships"><Relationship Id="rId3" Type="http://schemas.microsoft.com/office/2007/relationships/hdphoto" Target="../media/hdphoto15.wdp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19.xml.rels><?xml version="1.0" encoding="UTF-8" standalone="yes"?>
<Relationships xmlns="http://schemas.openxmlformats.org/package/2006/relationships"><Relationship Id="rId3" Type="http://schemas.microsoft.com/office/2007/relationships/hdphoto" Target="../media/hdphoto16.wdp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0.xml.rels><?xml version="1.0" encoding="UTF-8" standalone="yes"?>
<Relationships xmlns="http://schemas.openxmlformats.org/package/2006/relationships"><Relationship Id="rId3" Type="http://schemas.microsoft.com/office/2007/relationships/hdphoto" Target="../media/hdphoto17.wdp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microsoft.com/office/2007/relationships/hdphoto" Target="../media/hdphoto18.wdp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自訂版面配置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6584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62564D9-1CCB-8E4D-9510-CDFAA43EDDF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582149" y="6289012"/>
            <a:ext cx="236081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Bernard </a:t>
            </a:r>
            <a:r>
              <a:rPr lang="en-US" altLang="zh-TW" dirty="0" err="1"/>
              <a:t>Hermant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6" name="圓角化對角線角落矩形 5">
            <a:extLst>
              <a:ext uri="{FF2B5EF4-FFF2-40B4-BE49-F238E27FC236}">
                <a16:creationId xmlns:a16="http://schemas.microsoft.com/office/drawing/2014/main" id="{6E8807FE-93DD-904E-80C1-A89B91B4DC77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rgbClr val="DEC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B14C1904-86C4-164D-931D-C9AB495A6B4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8205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12000" contras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B56A2-76FE-C64E-BE44-0D945BDDBAA1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544050" y="6289012"/>
            <a:ext cx="239891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Patrick </a:t>
            </a:r>
            <a:r>
              <a:rPr lang="en-US" altLang="zh-TW" dirty="0" err="1"/>
              <a:t>Tomasso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A0AA034C-D4C5-7647-933A-9B0D9E6A95AE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22BC6775-5A08-AC41-BAA3-8C0419E9F5F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437289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內容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53000" contrast="-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>
            <a:extLst>
              <a:ext uri="{FF2B5EF4-FFF2-40B4-BE49-F238E27FC236}">
                <a16:creationId xmlns:a16="http://schemas.microsoft.com/office/drawing/2014/main" id="{3E0A8F56-AC1C-EC47-8508-5A36C724B1D1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58BA3772-965E-4F4C-AC18-C1932596E4C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1049CBC-24E8-5D48-B8A9-B623D577C603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Bernard </a:t>
            </a:r>
            <a:r>
              <a:rPr lang="en-US" altLang="zh-TW" dirty="0" err="1"/>
              <a:t>Hermant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3525001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665C7B6B-108F-C34C-A021-0E72A3A0701B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FCD4AA58-26CD-5B48-B74D-AF861707E6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8A2F7303-DE9D-B941-B487-AE229A6CC87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charlesdeluvio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6136977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DCC05040-9C5B-C346-AA51-7F4F19EA9B6F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4F33FB3-9F30-3448-9F5E-953C0E1E3727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C861CD54-633B-C64D-8175-39269FC1DBC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Dustin </a:t>
            </a:r>
            <a:r>
              <a:rPr lang="en-US" altLang="zh-TW" dirty="0" err="1"/>
              <a:t>Humes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9545113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ECCFCF66-779D-C944-B402-9117770EC765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13B6DA14-7B75-C24D-A585-058E4CF377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5AAA9E2-ABAE-314F-8E3A-73109AAAF2C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Annie Spratt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623626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圖片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>
            <a:extLst>
              <a:ext uri="{FF2B5EF4-FFF2-40B4-BE49-F238E27FC236}">
                <a16:creationId xmlns:a16="http://schemas.microsoft.com/office/drawing/2014/main" id="{1307388D-F8B1-DD4F-977D-650A3AB9A930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A33B79D8-D4B9-FA44-BB9C-7110E5E3EF8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23533AE0-9EF8-4E41-8F8D-E4A978CBCFDF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72650" y="6289012"/>
            <a:ext cx="217031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Martin Martz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4406710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圓角化對角線角落矩形 4">
            <a:extLst>
              <a:ext uri="{FF2B5EF4-FFF2-40B4-BE49-F238E27FC236}">
                <a16:creationId xmlns:a16="http://schemas.microsoft.com/office/drawing/2014/main" id="{E6424696-9825-8247-B440-83A95F98C22E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6" name="圖片 5">
            <a:extLst>
              <a:ext uri="{FF2B5EF4-FFF2-40B4-BE49-F238E27FC236}">
                <a16:creationId xmlns:a16="http://schemas.microsoft.com/office/drawing/2014/main" id="{06249595-5902-CE4E-BD1B-31D4C1CC926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9F1E5D3E-550E-C545-B5CD-6C4FF60E9F5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48801" y="6289012"/>
            <a:ext cx="24941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manu</a:t>
            </a:r>
            <a:r>
              <a:rPr lang="en-US" altLang="zh-TW" dirty="0"/>
              <a:t> </a:t>
            </a:r>
            <a:r>
              <a:rPr lang="en-US" altLang="zh-TW" dirty="0" err="1"/>
              <a:t>schwendener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17644377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99CF3B3D-C0FD-8245-931A-9BB6F4E2576D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768EF054-A0C6-0C49-A5E4-EC33CFDEAD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2E5AB31A-C057-F340-BE59-BF3D01CA776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Annie Spratt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707266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章節標題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>
            <a:extLst>
              <a:ext uri="{FF2B5EF4-FFF2-40B4-BE49-F238E27FC236}">
                <a16:creationId xmlns:a16="http://schemas.microsoft.com/office/drawing/2014/main" id="{4F7F1BF7-BC08-B34F-9E99-40CD00B1B3D2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3ABDAAFB-D864-1542-8E97-434A2BD93BE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B8893DC9-B75D-6442-A968-E52E67AD0569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925050" y="6289012"/>
            <a:ext cx="201791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Shapelined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044254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圓角化對角線角落矩形 2">
            <a:extLst>
              <a:ext uri="{FF2B5EF4-FFF2-40B4-BE49-F238E27FC236}">
                <a16:creationId xmlns:a16="http://schemas.microsoft.com/office/drawing/2014/main" id="{DA7A400F-4CFC-5E4D-98D5-6915427A7589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CD0091A-7907-6A41-A7E1-D35CBE06409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D17975C6-4AE6-0747-9258-30BC1390F9CD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6" y="6289012"/>
            <a:ext cx="23825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Bernard </a:t>
            </a:r>
            <a:r>
              <a:rPr lang="en-US" altLang="zh-TW" dirty="0" err="1"/>
              <a:t>Hermant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1216176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兩個內容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6000" contrast="-6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>
            <a:extLst>
              <a:ext uri="{FF2B5EF4-FFF2-40B4-BE49-F238E27FC236}">
                <a16:creationId xmlns:a16="http://schemas.microsoft.com/office/drawing/2014/main" id="{434D62FE-20EF-3D43-9D7C-32DFB3422684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C8836EE3-757D-9C4F-A595-4E932761DEC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CD08EF87-471B-FD45-831F-E788A9D7B50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681029" y="6289012"/>
            <a:ext cx="226193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Scott Webb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26990835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投影片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圓角化對角線角落矩形 1">
            <a:extLst>
              <a:ext uri="{FF2B5EF4-FFF2-40B4-BE49-F238E27FC236}">
                <a16:creationId xmlns:a16="http://schemas.microsoft.com/office/drawing/2014/main" id="{F696B124-CA91-B148-86B2-416469000E89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1EB78C8D-8E84-FB45-A146-244EDD888A0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EBCCFD64-3A08-2C41-8012-08079618BEFB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5" y="6289012"/>
            <a:ext cx="2522744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Tobias van Schneider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267915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含標題的內容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62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圓角化對角線角落矩形 7">
            <a:extLst>
              <a:ext uri="{FF2B5EF4-FFF2-40B4-BE49-F238E27FC236}">
                <a16:creationId xmlns:a16="http://schemas.microsoft.com/office/drawing/2014/main" id="{FA89FFBF-5569-3945-BAD2-83CB1FEF5040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9" name="圖片 8">
            <a:extLst>
              <a:ext uri="{FF2B5EF4-FFF2-40B4-BE49-F238E27FC236}">
                <a16:creationId xmlns:a16="http://schemas.microsoft.com/office/drawing/2014/main" id="{5A585FA7-8C8D-8B47-A913-0B2D01CF9A7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9D9FE701-D4E2-BF4B-A8D2-20D73D2E5A1C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63125" y="6289012"/>
            <a:ext cx="2179843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MagicPattern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42152973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F6566AA-B10B-8441-BAEA-3012D71B4F74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10182225" y="6289012"/>
            <a:ext cx="1760744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>
                    <a:lumMod val="50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Evie S.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9E5F7CE8-54F6-2345-B70E-F4691469704E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rgbClr val="DEC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8F2752D-51DD-A049-A5F3-82B066F8C7F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lum bright="-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4207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標題及直排文字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 contrast="-3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圓角化對角線角落矩形 6">
            <a:extLst>
              <a:ext uri="{FF2B5EF4-FFF2-40B4-BE49-F238E27FC236}">
                <a16:creationId xmlns:a16="http://schemas.microsoft.com/office/drawing/2014/main" id="{45408689-E9AF-E04D-A2E3-B7A0783ADE50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rgbClr val="DEC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8" name="圖片 7">
            <a:extLst>
              <a:ext uri="{FF2B5EF4-FFF2-40B4-BE49-F238E27FC236}">
                <a16:creationId xmlns:a16="http://schemas.microsoft.com/office/drawing/2014/main" id="{04C867CA-343A-4444-8088-9943CF0EA07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4BCD3489-72F7-0440-AAEB-51A1105C6B2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20225" y="6289012"/>
            <a:ext cx="2522744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Victoria </a:t>
            </a:r>
            <a:r>
              <a:rPr lang="en-US" altLang="zh-TW" dirty="0" err="1"/>
              <a:t>Strukovskaya</a:t>
            </a:r>
            <a:r>
              <a:rPr lang="en-US" altLang="zh-TW" dirty="0"/>
              <a:t> on </a:t>
            </a:r>
            <a:r>
              <a:rPr lang="en-US" altLang="zh-TW" dirty="0" err="1"/>
              <a:t>Unsplas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4264719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3000"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EF744C-55D3-754D-9D26-D59C43264BE2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86901" y="6289012"/>
            <a:ext cx="2456068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NordWood</a:t>
            </a:r>
            <a:r>
              <a:rPr lang="en-US" altLang="zh-TW" dirty="0"/>
              <a:t> Themes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1175075E-6E77-5442-B3FF-6D820C995F77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rgbClr val="DEC4B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BEC8EF02-15B9-7043-8BFA-EC8B1544B0A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5086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10000" contrast="-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337190-09E0-A54D-9939-694A7FE3116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829800" y="6289012"/>
            <a:ext cx="211316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Ivan Lopatin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87108394-36F4-0E47-A263-E78A7FE6AE20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328C307-161E-7242-8898-DF94FC5E0F2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5539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自訂版面配置"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611F29-FA31-4745-82F4-824B594F3F55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715500" y="6289012"/>
            <a:ext cx="222746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Nandhu</a:t>
            </a:r>
            <a:r>
              <a:rPr lang="en-US" altLang="zh-TW" dirty="0"/>
              <a:t> Kumar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41A6CC0A-FF5B-A84D-B7E8-35CE1204A503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E9FBD46-F819-D944-8E23-0FF771ED50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5697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比較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4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圓角化對角線角落矩形 9">
            <a:extLst>
              <a:ext uri="{FF2B5EF4-FFF2-40B4-BE49-F238E27FC236}">
                <a16:creationId xmlns:a16="http://schemas.microsoft.com/office/drawing/2014/main" id="{5EFEA490-F52C-E043-A696-D530F721018F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11" name="圖片 10">
            <a:extLst>
              <a:ext uri="{FF2B5EF4-FFF2-40B4-BE49-F238E27FC236}">
                <a16:creationId xmlns:a16="http://schemas.microsoft.com/office/drawing/2014/main" id="{83E4DDEF-CB80-6A4D-A16A-E7E7496965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742E2D3-8D0E-564B-8C81-22F7BC88D506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477375" y="6289012"/>
            <a:ext cx="2465593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</a:t>
            </a:r>
            <a:r>
              <a:rPr lang="en-US" altLang="zh-TW" dirty="0" err="1"/>
              <a:t>manu</a:t>
            </a:r>
            <a:r>
              <a:rPr lang="en-US" altLang="zh-TW" dirty="0"/>
              <a:t> </a:t>
            </a:r>
            <a:r>
              <a:rPr lang="en-US" altLang="zh-TW" dirty="0" err="1"/>
              <a:t>schwendener</a:t>
            </a:r>
            <a:r>
              <a:rPr lang="en-US" altLang="zh-TW" dirty="0"/>
              <a:t>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6720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訂版面配置"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0000" contrast="-5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FA5EEAF-F41F-0446-90A3-E3CF566489E0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9905999" y="6289012"/>
            <a:ext cx="2036969" cy="292882"/>
          </a:xfrm>
          <a:prstGeom prst="rect">
            <a:avLst/>
          </a:prstGeom>
        </p:spPr>
        <p:txBody>
          <a:bodyPr>
            <a:normAutofit/>
          </a:bodyPr>
          <a:lstStyle>
            <a:lvl1pPr marL="0" marR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050">
                <a:solidFill>
                  <a:schemeClr val="bg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altLang="zh-TW" dirty="0"/>
              <a:t>Photo by Billy Huynh on </a:t>
            </a:r>
            <a:r>
              <a:rPr lang="en-US" altLang="zh-TW" dirty="0" err="1"/>
              <a:t>Unsplash</a:t>
            </a:r>
            <a:endParaRPr lang="en-US" altLang="zh-TW" dirty="0">
              <a:effectLst/>
            </a:endParaRPr>
          </a:p>
        </p:txBody>
      </p:sp>
      <p:sp>
        <p:nvSpPr>
          <p:cNvPr id="4" name="圓角化對角線角落矩形 3">
            <a:extLst>
              <a:ext uri="{FF2B5EF4-FFF2-40B4-BE49-F238E27FC236}">
                <a16:creationId xmlns:a16="http://schemas.microsoft.com/office/drawing/2014/main" id="{3BB96015-602D-E643-9B1E-A1027E28A6DD}"/>
              </a:ext>
            </a:extLst>
          </p:cNvPr>
          <p:cNvSpPr/>
          <p:nvPr userDrawn="1"/>
        </p:nvSpPr>
        <p:spPr>
          <a:xfrm>
            <a:off x="300250" y="163773"/>
            <a:ext cx="11502543" cy="5941605"/>
          </a:xfrm>
          <a:prstGeom prst="round2DiagRect">
            <a:avLst/>
          </a:prstGeom>
          <a:solidFill>
            <a:schemeClr val="bg1">
              <a:alpha val="60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TW" altLang="en-US" dirty="0"/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3FC45CB-8778-7942-83B3-F974BD1BADA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251" y="6243624"/>
            <a:ext cx="364291" cy="33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1103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9745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65" r:id="rId2"/>
    <p:sldLayoutId id="2147483661" r:id="rId3"/>
    <p:sldLayoutId id="2147483658" r:id="rId4"/>
    <p:sldLayoutId id="2147483660" r:id="rId5"/>
    <p:sldLayoutId id="2147483664" r:id="rId6"/>
    <p:sldLayoutId id="2147483666" r:id="rId7"/>
    <p:sldLayoutId id="2147483653" r:id="rId8"/>
    <p:sldLayoutId id="2147483662" r:id="rId9"/>
    <p:sldLayoutId id="2147483659" r:id="rId10"/>
    <p:sldLayoutId id="2147483663" r:id="rId11"/>
    <p:sldLayoutId id="2147483650" r:id="rId12"/>
    <p:sldLayoutId id="2147483669" r:id="rId13"/>
    <p:sldLayoutId id="2147483668" r:id="rId14"/>
    <p:sldLayoutId id="2147483667" r:id="rId15"/>
    <p:sldLayoutId id="2147483657" r:id="rId16"/>
    <p:sldLayoutId id="2147483655" r:id="rId17"/>
    <p:sldLayoutId id="2147483670" r:id="rId18"/>
    <p:sldLayoutId id="2147483651" r:id="rId19"/>
    <p:sldLayoutId id="2147483652" r:id="rId20"/>
    <p:sldLayoutId id="2147483649" r:id="rId21"/>
    <p:sldLayoutId id="2147483656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0.wdp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9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1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1">
            <a:extLst>
              <a:ext uri="{FF2B5EF4-FFF2-40B4-BE49-F238E27FC236}">
                <a16:creationId xmlns:a16="http://schemas.microsoft.com/office/drawing/2014/main" id="{F54057C6-FDA6-DF48-A6DE-3E03F1121E57}"/>
              </a:ext>
            </a:extLst>
          </p:cNvPr>
          <p:cNvSpPr txBox="1">
            <a:spLocks/>
          </p:cNvSpPr>
          <p:nvPr/>
        </p:nvSpPr>
        <p:spPr>
          <a:xfrm>
            <a:off x="4897740" y="2089763"/>
            <a:ext cx="6832522" cy="1073403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endParaRPr kumimoji="1" lang="en-US" altLang="zh-TW" sz="66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algn="r"/>
            <a:r>
              <a:rPr kumimoji="1" lang="zh-TW" altLang="en-US" sz="66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好酒沉甕底</a:t>
            </a:r>
            <a:endParaRPr kumimoji="1" lang="en-US" altLang="zh-TW" sz="6600" b="1" dirty="0">
              <a:solidFill>
                <a:schemeClr val="bg1"/>
              </a:solidFill>
              <a:effectLst>
                <a:glow rad="63500">
                  <a:schemeClr val="tx1">
                    <a:alpha val="40000"/>
                  </a:schemeClr>
                </a:glow>
              </a:effectLst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  <a:p>
            <a:pPr algn="r"/>
            <a:r>
              <a:rPr kumimoji="1" lang="zh-TW" altLang="en-US" sz="4800" b="1" dirty="0">
                <a:solidFill>
                  <a:schemeClr val="bg1"/>
                </a:solidFill>
                <a:effectLst>
                  <a:glow rad="63500">
                    <a:schemeClr val="tx1">
                      <a:alpha val="40000"/>
                    </a:schemeClr>
                  </a:glow>
                </a:effectLst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王揚昱</a:t>
            </a:r>
            <a:endParaRPr lang="zh-TW" altLang="en-US" sz="4800" b="1" dirty="0">
              <a:solidFill>
                <a:schemeClr val="bg1"/>
              </a:solidFill>
              <a:latin typeface="Source Han Serif TW SemiBold" panose="02020400000000000000" pitchFamily="18" charset="-128"/>
              <a:ea typeface="Source Han Serif TW SemiBold" panose="02020400000000000000" pitchFamily="18" charset="-128"/>
            </a:endParaRP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D0678EF-A03F-22D1-15A0-B695FDFAEC13}"/>
              </a:ext>
            </a:extLst>
          </p:cNvPr>
          <p:cNvSpPr txBox="1"/>
          <p:nvPr/>
        </p:nvSpPr>
        <p:spPr>
          <a:xfrm>
            <a:off x="8052320" y="6249220"/>
            <a:ext cx="38233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r" defTabSz="685800">
              <a:defRPr/>
            </a:pPr>
            <a:r>
              <a:rPr lang="en-US" altLang="zh-TW" sz="1400" b="0" i="0" dirty="0">
                <a:solidFill>
                  <a:srgbClr val="111111"/>
                </a:solidFill>
                <a:effectLst/>
                <a:highlight>
                  <a:srgbClr val="F1F1F1"/>
                </a:highlight>
                <a:latin typeface="-apple-system"/>
              </a:rPr>
              <a:t>Photo by Adobe AI</a:t>
            </a:r>
            <a:endParaRPr kumimoji="1" lang="zh-TW" altLang="en-US" sz="1400" dirty="0"/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9831826C-F84F-BF28-7D80-45FA9C0E65FF}"/>
              </a:ext>
            </a:extLst>
          </p:cNvPr>
          <p:cNvSpPr txBox="1">
            <a:spLocks/>
          </p:cNvSpPr>
          <p:nvPr/>
        </p:nvSpPr>
        <p:spPr>
          <a:xfrm>
            <a:off x="1541082" y="917014"/>
            <a:ext cx="2536648" cy="405158"/>
          </a:xfrm>
          <a:prstGeom prst="rect">
            <a:avLst/>
          </a:prstGeom>
          <a:effectLst/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dist"/>
            <a:r>
              <a:rPr kumimoji="1" lang="zh-TW" altLang="en-US" sz="3600" b="1" dirty="0">
                <a:solidFill>
                  <a:schemeClr val="bg1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永和禮拜堂</a:t>
            </a:r>
            <a:br>
              <a:rPr kumimoji="1" lang="en-US" altLang="zh-TW" sz="3600" b="1" dirty="0">
                <a:solidFill>
                  <a:schemeClr val="bg1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</a:br>
            <a:r>
              <a:rPr kumimoji="1" lang="zh-TW" altLang="en-US" sz="3600" b="1" dirty="0">
                <a:solidFill>
                  <a:schemeClr val="bg1"/>
                </a:solidFill>
                <a:latin typeface="Source Han Serif TW SemiBold" panose="02020400000000000000" pitchFamily="18" charset="-128"/>
                <a:ea typeface="Source Han Serif TW SemiBold" panose="02020400000000000000" pitchFamily="18" charset="-128"/>
              </a:rPr>
              <a:t>主日歡慶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53AB52F8-B078-555D-63B1-EE085100B385}"/>
              </a:ext>
            </a:extLst>
          </p:cNvPr>
          <p:cNvPicPr>
            <a:picLocks noChangeAspect="1"/>
          </p:cNvPicPr>
          <p:nvPr/>
        </p:nvPicPr>
        <p:blipFill>
          <a:blip r:embed="rId3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641" y="321253"/>
            <a:ext cx="952902" cy="884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51435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35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8FFBC131-D5E9-9E40-BC6B-9B13DF400EB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5F19E8A-89A0-424E-B65B-E3C0C3357903}"/>
              </a:ext>
            </a:extLst>
          </p:cNvPr>
          <p:cNvSpPr txBox="1"/>
          <p:nvPr/>
        </p:nvSpPr>
        <p:spPr>
          <a:xfrm>
            <a:off x="581889" y="592865"/>
            <a:ext cx="105848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被拒絕的正常反應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5DE5D5-0659-4DA2-BD41-592D4B4DD72B}"/>
              </a:ext>
            </a:extLst>
          </p:cNvPr>
          <p:cNvSpPr/>
          <p:nvPr/>
        </p:nvSpPr>
        <p:spPr>
          <a:xfrm>
            <a:off x="1358095" y="2148131"/>
            <a:ext cx="980866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1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、</a:t>
            </a:r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放棄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，另尋他法。</a:t>
            </a:r>
          </a:p>
          <a:p>
            <a:r>
              <a:rPr lang="en-US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2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、再次請託</a:t>
            </a:r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。</a:t>
            </a:r>
            <a:endParaRPr lang="zh-TW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  <a:p>
            <a:r>
              <a:rPr lang="en-US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3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、</a:t>
            </a:r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換個方式問。</a:t>
            </a:r>
            <a:endParaRPr lang="en-US" altLang="zh-TW" sz="40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9289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8FFBC131-D5E9-9E40-BC6B-9B13DF400EB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5F19E8A-89A0-424E-B65B-E3C0C3357903}"/>
              </a:ext>
            </a:extLst>
          </p:cNvPr>
          <p:cNvSpPr txBox="1"/>
          <p:nvPr/>
        </p:nvSpPr>
        <p:spPr>
          <a:xfrm>
            <a:off x="581889" y="592865"/>
            <a:ext cx="105848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焦點的轉變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115DE5D5-0659-4DA2-BD41-592D4B4DD72B}"/>
              </a:ext>
            </a:extLst>
          </p:cNvPr>
          <p:cNvSpPr/>
          <p:nvPr/>
        </p:nvSpPr>
        <p:spPr>
          <a:xfrm>
            <a:off x="1263384" y="2565156"/>
            <a:ext cx="9808667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選擇</a:t>
            </a:r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相信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神的良善，</a:t>
            </a:r>
            <a:r>
              <a:rPr lang="zh-TW" altLang="en-US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交託</a:t>
            </a:r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我們的主權，</a:t>
            </a:r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相信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祂必定把</a:t>
            </a:r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最好的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賞賜給我們。</a:t>
            </a:r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89971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67F8B0D7-AD16-2841-81C5-85EBA7727CA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B7F2ED5-F3A9-4990-B12E-2B7B72CBAFE7}"/>
              </a:ext>
            </a:extLst>
          </p:cNvPr>
          <p:cNvSpPr txBox="1"/>
          <p:nvPr/>
        </p:nvSpPr>
        <p:spPr>
          <a:xfrm>
            <a:off x="599818" y="2639525"/>
            <a:ext cx="10584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二、耶穌你說什麼</a:t>
            </a:r>
            <a:r>
              <a:rPr lang="en-US" altLang="zh-TW" sz="66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?</a:t>
            </a:r>
            <a:endParaRPr lang="zh-TW" altLang="en-US" sz="66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0712450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DBE4C5E-1C59-4C6D-912E-F3888EA7FC11}"/>
              </a:ext>
            </a:extLst>
          </p:cNvPr>
          <p:cNvSpPr/>
          <p:nvPr/>
        </p:nvSpPr>
        <p:spPr>
          <a:xfrm>
            <a:off x="731846" y="853816"/>
            <a:ext cx="1058487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照猶太人潔淨的規矩，有六口石缸擺在那裏，每口可以盛兩三桶水。 </a:t>
            </a:r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耶穌對用人說：「把缸倒滿了水。」他們就倒滿了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，直到缸口。 </a:t>
            </a:r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耶穌又說：「現在可以舀出來，送給管筵席的。」他們就送了去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。</a:t>
            </a:r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  <a:p>
            <a:pPr algn="r"/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  <a:p>
            <a:pPr algn="r"/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約翰福音</a:t>
            </a:r>
            <a:r>
              <a:rPr lang="en-US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2:6-8</a:t>
            </a:r>
            <a:endParaRPr lang="en-US" altLang="zh-TW" sz="40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6181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8FFBC131-D5E9-9E40-BC6B-9B13DF400EB2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B5F19E8A-89A0-424E-B65B-E3C0C3357903}"/>
              </a:ext>
            </a:extLst>
          </p:cNvPr>
          <p:cNvSpPr txBox="1"/>
          <p:nvPr/>
        </p:nvSpPr>
        <p:spPr>
          <a:xfrm>
            <a:off x="581889" y="592865"/>
            <a:ext cx="105848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聽從主的聲音</a:t>
            </a:r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0078FC0E-90F4-4F99-AD65-B665B0FE85B4}"/>
              </a:ext>
            </a:extLst>
          </p:cNvPr>
          <p:cNvSpPr/>
          <p:nvPr/>
        </p:nvSpPr>
        <p:spPr>
          <a:xfrm>
            <a:off x="1478534" y="2354662"/>
            <a:ext cx="98086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抱持懷疑不行動  </a:t>
            </a:r>
            <a:r>
              <a:rPr lang="en-US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VS</a:t>
            </a:r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  照耶穌所說去行</a:t>
            </a:r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0494C40-7330-4CC0-9DF4-169A41CC37EE}"/>
              </a:ext>
            </a:extLst>
          </p:cNvPr>
          <p:cNvSpPr/>
          <p:nvPr/>
        </p:nvSpPr>
        <p:spPr>
          <a:xfrm>
            <a:off x="1478535" y="3850107"/>
            <a:ext cx="98086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跨出舒適圈，做出</a:t>
            </a:r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勇敢和冒險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的決定。</a:t>
            </a:r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9803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67F8B0D7-AD16-2841-81C5-85EBA7727CA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B7F2ED5-F3A9-4990-B12E-2B7B72CBAFE7}"/>
              </a:ext>
            </a:extLst>
          </p:cNvPr>
          <p:cNvSpPr txBox="1"/>
          <p:nvPr/>
        </p:nvSpPr>
        <p:spPr>
          <a:xfrm>
            <a:off x="519136" y="2639525"/>
            <a:ext cx="10584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三、神蹟與我何干</a:t>
            </a:r>
            <a:r>
              <a:rPr lang="en-US" altLang="zh-TW" sz="66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?</a:t>
            </a:r>
            <a:endParaRPr lang="zh-TW" altLang="en-US" sz="66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1449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DBE4C5E-1C59-4C6D-912E-F3888EA7FC11}"/>
              </a:ext>
            </a:extLst>
          </p:cNvPr>
          <p:cNvSpPr/>
          <p:nvPr/>
        </p:nvSpPr>
        <p:spPr>
          <a:xfrm>
            <a:off x="695986" y="1023114"/>
            <a:ext cx="10584874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管筵席的嘗了那水變的酒，</a:t>
            </a:r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並不知道是哪裏來的，只有舀水的用人知道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。管筵席的便叫新郎來， 對他說：「人都是先擺上好酒，等客喝足了，才擺上次的，你倒把好酒留到如今！」 </a:t>
            </a:r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  <a:p>
            <a:pPr algn="r"/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約翰福音</a:t>
            </a:r>
            <a:r>
              <a:rPr lang="en-US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2:9-10</a:t>
            </a:r>
            <a:endParaRPr lang="en-US" altLang="zh-TW" sz="40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01007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4A63626E-F6E7-F04C-9D1A-C05D188C78D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FE26899-581B-4DDB-8829-723C7B32460E}"/>
              </a:ext>
            </a:extLst>
          </p:cNvPr>
          <p:cNvSpPr txBox="1"/>
          <p:nvPr/>
        </p:nvSpPr>
        <p:spPr>
          <a:xfrm>
            <a:off x="581889" y="592865"/>
            <a:ext cx="105848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與神同工經歷神蹟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1C8DED-332B-4C51-A618-35EB3B18D245}"/>
              </a:ext>
            </a:extLst>
          </p:cNvPr>
          <p:cNvSpPr/>
          <p:nvPr/>
        </p:nvSpPr>
        <p:spPr>
          <a:xfrm>
            <a:off x="1694329" y="2904564"/>
            <a:ext cx="8955741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按著聖靈感動而行，就能經歷神蹟</a:t>
            </a:r>
            <a:r>
              <a:rPr lang="en-US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!!</a:t>
            </a:r>
          </a:p>
        </p:txBody>
      </p:sp>
    </p:spTree>
    <p:extLst>
      <p:ext uri="{BB962C8B-B14F-4D97-AF65-F5344CB8AC3E}">
        <p14:creationId xmlns:p14="http://schemas.microsoft.com/office/powerpoint/2010/main" val="127804026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67F8B0D7-AD16-2841-81C5-85EBA7727CA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B7F2ED5-F3A9-4990-B12E-2B7B72CBAFE7}"/>
              </a:ext>
            </a:extLst>
          </p:cNvPr>
          <p:cNvSpPr txBox="1"/>
          <p:nvPr/>
        </p:nvSpPr>
        <p:spPr>
          <a:xfrm>
            <a:off x="599818" y="2639525"/>
            <a:ext cx="10584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四、認出神的作為</a:t>
            </a:r>
          </a:p>
        </p:txBody>
      </p:sp>
    </p:spTree>
    <p:extLst>
      <p:ext uri="{BB962C8B-B14F-4D97-AF65-F5344CB8AC3E}">
        <p14:creationId xmlns:p14="http://schemas.microsoft.com/office/powerpoint/2010/main" val="19175981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DBE4C5E-1C59-4C6D-912E-F3888EA7FC11}"/>
              </a:ext>
            </a:extLst>
          </p:cNvPr>
          <p:cNvSpPr/>
          <p:nvPr/>
        </p:nvSpPr>
        <p:spPr>
          <a:xfrm>
            <a:off x="695986" y="1937514"/>
            <a:ext cx="105848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這是耶穌所行的頭一件神蹟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，是在加利利的迦拿行的，顯出他的榮耀來；</a:t>
            </a:r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他的門徒就信他了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。」</a:t>
            </a:r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  <a:p>
            <a:pPr algn="r"/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約翰福音</a:t>
            </a:r>
            <a:r>
              <a:rPr lang="en-US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2:11</a:t>
            </a:r>
            <a:endParaRPr lang="en-US" altLang="zh-TW" sz="40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22352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6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DBE4C5E-1C59-4C6D-912E-F3888EA7FC11}"/>
              </a:ext>
            </a:extLst>
          </p:cNvPr>
          <p:cNvSpPr/>
          <p:nvPr/>
        </p:nvSpPr>
        <p:spPr>
          <a:xfrm>
            <a:off x="559341" y="408979"/>
            <a:ext cx="1058487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「第三日，在加利利的迦拿有娶親的筵席，耶穌的母親在那裏。 耶穌和他的門徒也被請去赴席。 酒用盡了，耶穌的母親對他說：「</a:t>
            </a:r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他們沒有酒了。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」耶穌說：「母親，我與你有甚麼相干？我的時候還沒有到。」他母親對用人說：「他告訴你們甚麼，你們就做甚麼。」</a:t>
            </a:r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  <a:p>
            <a:pPr algn="r"/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約翰福音</a:t>
            </a:r>
            <a:r>
              <a:rPr lang="en-US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2:1-5</a:t>
            </a:r>
            <a:endParaRPr lang="en-US" altLang="zh-TW" sz="40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4822635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4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4A63626E-F6E7-F04C-9D1A-C05D188C78D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FE26899-581B-4DDB-8829-723C7B32460E}"/>
              </a:ext>
            </a:extLst>
          </p:cNvPr>
          <p:cNvSpPr txBox="1"/>
          <p:nvPr/>
        </p:nvSpPr>
        <p:spPr>
          <a:xfrm>
            <a:off x="581889" y="592865"/>
            <a:ext cx="105848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神蹟 </a:t>
            </a:r>
            <a:r>
              <a:rPr lang="en-US" altLang="zh-TW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希臘文 </a:t>
            </a:r>
            <a:r>
              <a:rPr lang="en-US" altLang="zh-TW" sz="5400" b="1" kern="100" dirty="0" err="1">
                <a:ea typeface="華康儷粗宋" panose="02020709000000000000" pitchFamily="49" charset="-120"/>
                <a:cs typeface="Times New Roman" panose="02020603050405020304" pitchFamily="18" charset="0"/>
              </a:rPr>
              <a:t>Semeion</a:t>
            </a:r>
            <a:r>
              <a:rPr lang="en-US" altLang="zh-TW" sz="5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/</a:t>
            </a:r>
            <a:r>
              <a:rPr lang="zh-TW" altLang="en-US" sz="5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英文 </a:t>
            </a:r>
            <a:r>
              <a:rPr lang="en-US" altLang="zh-TW" sz="5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Sign</a:t>
            </a:r>
            <a:r>
              <a:rPr lang="en-US" altLang="zh-TW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)</a:t>
            </a:r>
            <a:endParaRPr lang="zh-TW" altLang="en-US" sz="50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1739E22-8DC1-42EB-84A8-3799C92533C6}"/>
              </a:ext>
            </a:extLst>
          </p:cNvPr>
          <p:cNvSpPr/>
          <p:nvPr/>
        </p:nvSpPr>
        <p:spPr>
          <a:xfrm>
            <a:off x="2134302" y="2860991"/>
            <a:ext cx="5467769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記號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、證據</a:t>
            </a:r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。</a:t>
            </a:r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65069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4A63626E-F6E7-F04C-9D1A-C05D188C78D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FE26899-581B-4DDB-8829-723C7B32460E}"/>
              </a:ext>
            </a:extLst>
          </p:cNvPr>
          <p:cNvSpPr txBox="1"/>
          <p:nvPr/>
        </p:nvSpPr>
        <p:spPr>
          <a:xfrm>
            <a:off x="581889" y="592865"/>
            <a:ext cx="105848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誰喝到了美酒</a:t>
            </a:r>
            <a:r>
              <a:rPr lang="en-US" altLang="zh-TW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?</a:t>
            </a:r>
            <a:r>
              <a:rPr lang="zh-TW" altLang="en-US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 </a:t>
            </a:r>
            <a:r>
              <a:rPr lang="en-US" altLang="zh-TW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(</a:t>
            </a:r>
            <a:r>
              <a:rPr lang="zh-TW" altLang="en-US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誰經歷了神蹟</a:t>
            </a:r>
            <a:r>
              <a:rPr lang="en-US" altLang="zh-TW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)</a:t>
            </a:r>
            <a:endParaRPr lang="zh-TW" altLang="en-US" sz="50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1739E22-8DC1-42EB-84A8-3799C92533C6}"/>
              </a:ext>
            </a:extLst>
          </p:cNvPr>
          <p:cNvSpPr/>
          <p:nvPr/>
        </p:nvSpPr>
        <p:spPr>
          <a:xfrm>
            <a:off x="1639901" y="2900844"/>
            <a:ext cx="980866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婚宴上的驚喜  </a:t>
            </a:r>
            <a:r>
              <a:rPr lang="en-US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VS</a:t>
            </a:r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  認出神的作為</a:t>
            </a:r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28671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0C7127D8-B713-5946-BAFE-FBFC351C8CB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19DCE660-EFD2-4885-8C82-3703467543B1}"/>
              </a:ext>
            </a:extLst>
          </p:cNvPr>
          <p:cNvSpPr txBox="1"/>
          <p:nvPr/>
        </p:nvSpPr>
        <p:spPr>
          <a:xfrm>
            <a:off x="581889" y="592865"/>
            <a:ext cx="105848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zh-TW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好酒沉甕底</a:t>
            </a:r>
            <a:endParaRPr lang="zh-TW" altLang="en-US" sz="50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434E9456-4BC6-46E0-9CB1-47CE3B577543}"/>
              </a:ext>
            </a:extLst>
          </p:cNvPr>
          <p:cNvSpPr/>
          <p:nvPr/>
        </p:nvSpPr>
        <p:spPr>
          <a:xfrm>
            <a:off x="1110984" y="2028616"/>
            <a:ext cx="9808667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對耶穌而言，</a:t>
            </a:r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真正的好酒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其實</a:t>
            </a:r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是我們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每一個</a:t>
            </a:r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看見神蹟選擇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相信耶穌，成為天父兒女的人，</a:t>
            </a:r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那些看似不好的境遇，其實是我們</a:t>
            </a:r>
            <a:r>
              <a:rPr lang="zh-TW" altLang="en-US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經歷神蹟</a:t>
            </a:r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的機會，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學習活在信心和冒險中，</a:t>
            </a:r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經歷</a:t>
            </a:r>
            <a:r>
              <a:rPr lang="zh-TW" altLang="en-US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水變成酒的美好人生</a:t>
            </a:r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。</a:t>
            </a:r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3560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DBE4C5E-1C59-4C6D-912E-F3888EA7FC11}"/>
              </a:ext>
            </a:extLst>
          </p:cNvPr>
          <p:cNvSpPr/>
          <p:nvPr/>
        </p:nvSpPr>
        <p:spPr>
          <a:xfrm>
            <a:off x="731846" y="477298"/>
            <a:ext cx="10584874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照猶太人潔淨的規矩，有六口石缸擺在那裏，每口可以盛兩三桶水。 耶穌對用人說：「把缸倒滿了水。」他們就倒滿了，直到缸口。 耶穌又說：「現在可以舀出來，送給管筵席的。」他們就送了去。管筵席的嘗了那水變的酒，並不知道是哪裏來的，只有舀水的用人知道。</a:t>
            </a:r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  <a:p>
            <a:pPr algn="r"/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約翰福音</a:t>
            </a:r>
            <a:r>
              <a:rPr lang="en-US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2:6-9</a:t>
            </a:r>
            <a:endParaRPr lang="en-US" altLang="zh-TW" sz="40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12060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DBE4C5E-1C59-4C6D-912E-F3888EA7FC11}"/>
              </a:ext>
            </a:extLst>
          </p:cNvPr>
          <p:cNvSpPr/>
          <p:nvPr/>
        </p:nvSpPr>
        <p:spPr>
          <a:xfrm>
            <a:off x="803563" y="913891"/>
            <a:ext cx="10584874" cy="48320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管筵席的便叫新郎來， 對他說：「人都是先擺上好酒，等客喝足了，才擺上次的，你倒把好酒留到如今！」 </a:t>
            </a:r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這是耶穌所行的頭一件神蹟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，是在加利利的迦拿行的，顯出他的榮耀來；</a:t>
            </a:r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他的門徒就信他了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。」</a:t>
            </a:r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  <a:p>
            <a:pPr algn="r"/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  <a:p>
            <a:pPr algn="r"/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約翰福音</a:t>
            </a:r>
            <a:r>
              <a:rPr lang="en-US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2:10-11</a:t>
            </a:r>
            <a:endParaRPr lang="en-US" altLang="zh-TW" sz="40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69197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67F8B0D7-AD16-2841-81C5-85EBA7727CA8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9B7F2ED5-F3A9-4990-B12E-2B7B72CBAFE7}"/>
              </a:ext>
            </a:extLst>
          </p:cNvPr>
          <p:cNvSpPr txBox="1"/>
          <p:nvPr/>
        </p:nvSpPr>
        <p:spPr>
          <a:xfrm>
            <a:off x="599818" y="2639525"/>
            <a:ext cx="1058487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TW" altLang="en-US" sz="66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一、糟糕，酒沒了</a:t>
            </a:r>
            <a:r>
              <a:rPr lang="en-US" altLang="zh-TW" sz="66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!!</a:t>
            </a:r>
            <a:endParaRPr lang="zh-TW" altLang="en-US" sz="66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62243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4A63626E-F6E7-F04C-9D1A-C05D188C78D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FE26899-581B-4DDB-8829-723C7B32460E}"/>
              </a:ext>
            </a:extLst>
          </p:cNvPr>
          <p:cNvSpPr txBox="1"/>
          <p:nvPr/>
        </p:nvSpPr>
        <p:spPr>
          <a:xfrm>
            <a:off x="581889" y="592865"/>
            <a:ext cx="105848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酒沒了 </a:t>
            </a:r>
            <a:r>
              <a:rPr lang="en-US" altLang="zh-TW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=</a:t>
            </a:r>
            <a:r>
              <a:rPr lang="zh-TW" altLang="en-US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  突發狀況、意外</a:t>
            </a:r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D1739E22-8DC1-42EB-84A8-3799C92533C6}"/>
              </a:ext>
            </a:extLst>
          </p:cNvPr>
          <p:cNvSpPr/>
          <p:nvPr/>
        </p:nvSpPr>
        <p:spPr>
          <a:xfrm>
            <a:off x="1110984" y="2028616"/>
            <a:ext cx="9808667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生活中會出現各式各樣不同的</a:t>
            </a:r>
            <a:r>
              <a:rPr lang="zh-TW" altLang="en-US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突發狀況</a:t>
            </a:r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，超出我們的預期，但是在突發狀況中，我們是抱怨、焦慮或排斥，還是我們能夠意識到，我們可以</a:t>
            </a:r>
            <a:r>
              <a:rPr lang="zh-TW" altLang="en-US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尋求神的幫助</a:t>
            </a:r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。</a:t>
            </a:r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62514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DBE4C5E-1C59-4C6D-912E-F3888EA7FC11}"/>
              </a:ext>
            </a:extLst>
          </p:cNvPr>
          <p:cNvSpPr/>
          <p:nvPr/>
        </p:nvSpPr>
        <p:spPr>
          <a:xfrm>
            <a:off x="738636" y="2480895"/>
            <a:ext cx="1058487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耶穌說：「母親，我與你有甚麼相干？</a:t>
            </a:r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我的時候還沒有到。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」 </a:t>
            </a:r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  <a:p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  <a:p>
            <a:pPr algn="r"/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約翰福音</a:t>
            </a:r>
            <a:r>
              <a:rPr lang="en-US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2:4</a:t>
            </a:r>
            <a:endParaRPr lang="en-US" altLang="zh-TW" sz="40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0C0DDE91-CB35-4FF1-BCC5-B44D821E95E5}"/>
              </a:ext>
            </a:extLst>
          </p:cNvPr>
          <p:cNvSpPr txBox="1"/>
          <p:nvPr/>
        </p:nvSpPr>
        <p:spPr>
          <a:xfrm>
            <a:off x="581889" y="592865"/>
            <a:ext cx="105848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沒禮貌的耶穌</a:t>
            </a:r>
            <a:r>
              <a:rPr lang="en-US" altLang="zh-TW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?</a:t>
            </a:r>
            <a:endParaRPr lang="zh-TW" altLang="en-US" sz="50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4377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4A63626E-F6E7-F04C-9D1A-C05D188C78DC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DFE26899-581B-4DDB-8829-723C7B32460E}"/>
              </a:ext>
            </a:extLst>
          </p:cNvPr>
          <p:cNvSpPr txBox="1"/>
          <p:nvPr/>
        </p:nvSpPr>
        <p:spPr>
          <a:xfrm>
            <a:off x="581889" y="592865"/>
            <a:ext cx="105848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禱告的心態</a:t>
            </a: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6A1C8DED-332B-4C51-A618-35EB3B18D245}"/>
              </a:ext>
            </a:extLst>
          </p:cNvPr>
          <p:cNvSpPr/>
          <p:nvPr/>
        </p:nvSpPr>
        <p:spPr>
          <a:xfrm>
            <a:off x="2303290" y="2745916"/>
            <a:ext cx="736066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阿拉丁神燈  </a:t>
            </a:r>
            <a:r>
              <a:rPr lang="en-US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VS</a:t>
            </a:r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  相信神掌權</a:t>
            </a:r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443348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字版面配置區 1">
            <a:extLst>
              <a:ext uri="{FF2B5EF4-FFF2-40B4-BE49-F238E27FC236}">
                <a16:creationId xmlns:a16="http://schemas.microsoft.com/office/drawing/2014/main" id="{51645D63-A86A-1646-8A86-AADA1FD5BF2A}"/>
              </a:ext>
            </a:extLst>
          </p:cNvPr>
          <p:cNvSpPr>
            <a:spLocks noGrp="1"/>
          </p:cNvSpPr>
          <p:nvPr>
            <p:ph type="body" idx="13"/>
          </p:nvPr>
        </p:nvSpPr>
        <p:spPr/>
        <p:txBody>
          <a:bodyPr/>
          <a:lstStyle/>
          <a:p>
            <a:endParaRPr kumimoji="1" lang="zh-TW" altLang="en-US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DDBE4C5E-1C59-4C6D-912E-F3888EA7FC11}"/>
              </a:ext>
            </a:extLst>
          </p:cNvPr>
          <p:cNvSpPr/>
          <p:nvPr/>
        </p:nvSpPr>
        <p:spPr>
          <a:xfrm>
            <a:off x="581889" y="2130204"/>
            <a:ext cx="10584874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他母親對用人說：「</a:t>
            </a:r>
            <a:r>
              <a:rPr lang="zh-TW" altLang="zh-TW" sz="4400" b="1" kern="100" dirty="0">
                <a:solidFill>
                  <a:srgbClr val="C00000"/>
                </a:solidFill>
                <a:ea typeface="華康儷粗宋" panose="02020709000000000000" pitchFamily="49" charset="-120"/>
                <a:cs typeface="Times New Roman" panose="02020603050405020304" pitchFamily="18" charset="0"/>
              </a:rPr>
              <a:t>他告訴你們甚麼，你們就做甚麼。</a:t>
            </a:r>
            <a:r>
              <a:rPr lang="zh-TW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」</a:t>
            </a:r>
            <a:endParaRPr lang="en-US" altLang="zh-TW" sz="44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  <a:p>
            <a:pPr algn="r"/>
            <a:r>
              <a:rPr lang="zh-TW" altLang="en-US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約翰福音</a:t>
            </a:r>
            <a:r>
              <a:rPr lang="en-US" altLang="zh-TW" sz="44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2:5</a:t>
            </a:r>
            <a:endParaRPr lang="en-US" altLang="zh-TW" sz="4000" b="1" kern="100" dirty="0">
              <a:ea typeface="華康儷粗宋" panose="02020709000000000000" pitchFamily="49" charset="-120"/>
              <a:cs typeface="Times New Roman" panose="02020603050405020304" pitchFamily="18" charset="0"/>
            </a:endParaRPr>
          </a:p>
        </p:txBody>
      </p:sp>
      <p:sp>
        <p:nvSpPr>
          <p:cNvPr id="4" name="文字方塊 3">
            <a:extLst>
              <a:ext uri="{FF2B5EF4-FFF2-40B4-BE49-F238E27FC236}">
                <a16:creationId xmlns:a16="http://schemas.microsoft.com/office/drawing/2014/main" id="{AD42BA67-2151-4AD1-86FF-1DABC1CC650F}"/>
              </a:ext>
            </a:extLst>
          </p:cNvPr>
          <p:cNvSpPr txBox="1"/>
          <p:nvPr/>
        </p:nvSpPr>
        <p:spPr>
          <a:xfrm>
            <a:off x="581889" y="592865"/>
            <a:ext cx="10584873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5000" b="1" kern="100" dirty="0">
                <a:ea typeface="華康儷粗宋" panose="02020709000000000000" pitchFamily="49" charset="-120"/>
                <a:cs typeface="Times New Roman" panose="02020603050405020304" pitchFamily="18" charset="0"/>
              </a:rPr>
              <a:t>馬利亞的回應</a:t>
            </a:r>
          </a:p>
        </p:txBody>
      </p:sp>
    </p:spTree>
    <p:extLst>
      <p:ext uri="{BB962C8B-B14F-4D97-AF65-F5344CB8AC3E}">
        <p14:creationId xmlns:p14="http://schemas.microsoft.com/office/powerpoint/2010/main" val="31477468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2025</TotalTime>
  <Words>815</Words>
  <Application>Microsoft Office PowerPoint</Application>
  <PresentationFormat>寬螢幕</PresentationFormat>
  <Paragraphs>51</Paragraphs>
  <Slides>22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22</vt:i4>
      </vt:variant>
    </vt:vector>
  </HeadingPairs>
  <TitlesOfParts>
    <vt:vector size="31" baseType="lpstr">
      <vt:lpstr>-apple-system</vt:lpstr>
      <vt:lpstr>Aptos</vt:lpstr>
      <vt:lpstr>Source Han Serif TW SemiBold</vt:lpstr>
      <vt:lpstr>華康儷粗宋</vt:lpstr>
      <vt:lpstr>新細明體</vt:lpstr>
      <vt:lpstr>Arial</vt:lpstr>
      <vt:lpstr>Calibri</vt:lpstr>
      <vt:lpstr>Times New Roman</vt:lpstr>
      <vt:lpstr>Office 佈景主題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永和禮拜堂主日歡慶</dc:title>
  <dc:subject/>
  <dc:creator>Microsoft Office User</dc:creator>
  <cp:keywords/>
  <dc:description/>
  <cp:lastModifiedBy>財會同工</cp:lastModifiedBy>
  <cp:revision>183</cp:revision>
  <cp:lastPrinted>2025-01-11T23:38:25Z</cp:lastPrinted>
  <dcterms:created xsi:type="dcterms:W3CDTF">2020-12-06T07:49:50Z</dcterms:created>
  <dcterms:modified xsi:type="dcterms:W3CDTF">2025-01-11T23:39:28Z</dcterms:modified>
  <cp:category/>
</cp:coreProperties>
</file>