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98" r:id="rId1"/>
    <p:sldMasterId id="2147487300" r:id="rId2"/>
    <p:sldMasterId id="2147487314" r:id="rId3"/>
    <p:sldMasterId id="2147487361" r:id="rId4"/>
    <p:sldMasterId id="2147487436" r:id="rId5"/>
    <p:sldMasterId id="2147487553" r:id="rId6"/>
    <p:sldMasterId id="2147487834" r:id="rId7"/>
    <p:sldMasterId id="2147487836" r:id="rId8"/>
    <p:sldMasterId id="2147488095" r:id="rId9"/>
    <p:sldMasterId id="2147488327" r:id="rId10"/>
  </p:sldMasterIdLst>
  <p:notesMasterIdLst>
    <p:notesMasterId r:id="rId15"/>
  </p:notesMasterIdLst>
  <p:handoutMasterIdLst>
    <p:handoutMasterId r:id="rId16"/>
  </p:handoutMasterIdLst>
  <p:sldIdLst>
    <p:sldId id="1783" r:id="rId11"/>
    <p:sldId id="7700" r:id="rId12"/>
    <p:sldId id="6920" r:id="rId13"/>
    <p:sldId id="6486" r:id="rId14"/>
  </p:sldIdLst>
  <p:sldSz cx="17921288" cy="10080625"/>
  <p:notesSz cx="9939338" cy="68072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504825" indent="-47625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1009650" indent="-95250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514475" indent="-142875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2020888" indent="-192088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56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993366"/>
    <a:srgbClr val="284666"/>
    <a:srgbClr val="FFFEF8"/>
    <a:srgbClr val="825C82"/>
    <a:srgbClr val="976D97"/>
    <a:srgbClr val="4372A8"/>
    <a:srgbClr val="00FF00"/>
    <a:srgbClr val="A2D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702" autoAdjust="0"/>
  </p:normalViewPr>
  <p:slideViewPr>
    <p:cSldViewPr>
      <p:cViewPr varScale="1">
        <p:scale>
          <a:sx n="58" d="100"/>
          <a:sy n="58" d="100"/>
        </p:scale>
        <p:origin x="610" y="72"/>
      </p:cViewPr>
      <p:guideLst>
        <p:guide orient="horz" pos="3175"/>
        <p:guide pos="5645"/>
      </p:guideLst>
    </p:cSldViewPr>
  </p:slideViewPr>
  <p:outlineViewPr>
    <p:cViewPr>
      <p:scale>
        <a:sx n="33" d="100"/>
        <a:sy n="33" d="100"/>
      </p:scale>
      <p:origin x="0" y="-1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62"/>
    </p:cViewPr>
  </p:sorterViewPr>
  <p:notesViewPr>
    <p:cSldViewPr>
      <p:cViewPr varScale="1">
        <p:scale>
          <a:sx n="75" d="100"/>
          <a:sy n="75" d="100"/>
        </p:scale>
        <p:origin x="1672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710" y="2"/>
            <a:ext cx="4306039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6541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710" y="6465412"/>
            <a:ext cx="4306039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DF4FC8-134C-45DA-91D5-16736D443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806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302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0338" y="509588"/>
            <a:ext cx="4538662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088" y="3233506"/>
            <a:ext cx="7291176" cy="306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6700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302" y="646700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B36EE7-E8C9-4A09-8CA9-ADEE6D1A5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558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50482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100965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5144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20208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526259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6pPr>
    <a:lvl7pPr marL="3031510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7pPr>
    <a:lvl8pPr marL="3536762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8pPr>
    <a:lvl9pPr marL="4042014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5AA83E2-0BC2-0743-B62D-45AA4523EA7D}"/>
              </a:ext>
            </a:extLst>
          </p:cNvPr>
          <p:cNvSpPr txBox="1"/>
          <p:nvPr userDrawn="1"/>
        </p:nvSpPr>
        <p:spPr>
          <a:xfrm>
            <a:off x="13281124" y="9360792"/>
            <a:ext cx="42684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Photo by Annie Spratt on </a:t>
            </a:r>
            <a:r>
              <a:rPr lang="en-US" altLang="zh-TW" dirty="0" err="1"/>
              <a:t>Unsplash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653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3810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726B1-2572-484D-8F41-F391D96B1EE4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33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17AE8-D7ED-4DC2-BF76-35E7E02335E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168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87" indent="0">
              <a:buNone/>
              <a:defRPr sz="1801"/>
            </a:lvl2pPr>
            <a:lvl3pPr marL="914375" indent="0">
              <a:buNone/>
              <a:defRPr sz="1599"/>
            </a:lvl3pPr>
            <a:lvl4pPr marL="1371562" indent="0">
              <a:buNone/>
              <a:defRPr sz="1399"/>
            </a:lvl4pPr>
            <a:lvl5pPr marL="1828751" indent="0">
              <a:buNone/>
              <a:defRPr sz="1399"/>
            </a:lvl5pPr>
            <a:lvl6pPr marL="2285939" indent="0">
              <a:buNone/>
              <a:defRPr sz="1399"/>
            </a:lvl6pPr>
            <a:lvl7pPr marL="2743126" indent="0">
              <a:buNone/>
              <a:defRPr sz="1399"/>
            </a:lvl7pPr>
            <a:lvl8pPr marL="3200313" indent="0">
              <a:buNone/>
              <a:defRPr sz="1399"/>
            </a:lvl8pPr>
            <a:lvl9pPr marL="3657501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06CFD-67C1-4D84-B818-9CEACD241254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355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DAD2F-E89A-425F-9DBB-B55D1FB63863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554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5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B31879-C0A3-4F36-8B52-6FC45E3480B8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6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75D38-8DAA-48B0-9154-F3774067B2A6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56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60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42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446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671513"/>
            <a:ext cx="5780088" cy="2352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8413" y="1450975"/>
            <a:ext cx="9072562" cy="7164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35075" y="3024188"/>
            <a:ext cx="5780088" cy="560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883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097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728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2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1806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3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685BB-BB89-476A-A1B3-CB09E5C7B56D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936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5" indent="0">
              <a:buNone/>
              <a:defRPr sz="2400"/>
            </a:lvl3pPr>
            <a:lvl4pPr marL="1371562" indent="0">
              <a:buNone/>
              <a:defRPr sz="2001"/>
            </a:lvl4pPr>
            <a:lvl5pPr marL="1828751" indent="0">
              <a:buNone/>
              <a:defRPr sz="2001"/>
            </a:lvl5pPr>
            <a:lvl6pPr marL="2285939" indent="0">
              <a:buNone/>
              <a:defRPr sz="2001"/>
            </a:lvl6pPr>
            <a:lvl7pPr marL="2743126" indent="0">
              <a:buNone/>
              <a:defRPr sz="2001"/>
            </a:lvl7pPr>
            <a:lvl8pPr marL="3200313" indent="0">
              <a:buNone/>
              <a:defRPr sz="2001"/>
            </a:lvl8pPr>
            <a:lvl9pPr marL="3657501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B72A2-B8F1-4395-BEE4-93F5450526CF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490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609A4-1C65-455C-B026-8F8B97361EA7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196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0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0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01FEA-E94D-4106-A186-1ACD1879549C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5274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5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E4D726B1-2572-484D-8F41-F391D96B1EE4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09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26C17AE8-D7ED-4DC2-BF76-35E7E02335E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0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74" indent="0">
              <a:buNone/>
              <a:defRPr sz="1801"/>
            </a:lvl2pPr>
            <a:lvl3pPr marL="914350" indent="0">
              <a:buNone/>
              <a:defRPr sz="1599"/>
            </a:lvl3pPr>
            <a:lvl4pPr marL="1371525" indent="0">
              <a:buNone/>
              <a:defRPr sz="1399"/>
            </a:lvl4pPr>
            <a:lvl5pPr marL="1828701" indent="0">
              <a:buNone/>
              <a:defRPr sz="1399"/>
            </a:lvl5pPr>
            <a:lvl6pPr marL="2285877" indent="0">
              <a:buNone/>
              <a:defRPr sz="1399"/>
            </a:lvl6pPr>
            <a:lvl7pPr marL="2743052" indent="0">
              <a:buNone/>
              <a:defRPr sz="1399"/>
            </a:lvl7pPr>
            <a:lvl8pPr marL="3200227" indent="0">
              <a:buNone/>
              <a:defRPr sz="1399"/>
            </a:lvl8pPr>
            <a:lvl9pPr marL="3657402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1C206CFD-67C1-4D84-B818-9CEACD241254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2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671513"/>
            <a:ext cx="5780088" cy="2352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618413" y="1450975"/>
            <a:ext cx="9072562" cy="7164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35075" y="3024188"/>
            <a:ext cx="5780088" cy="560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0169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5" y="2352150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9" y="2352150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0E2DAD2F-E89A-425F-9DBB-B55D1FB63863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71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1" b="1"/>
            </a:lvl2pPr>
            <a:lvl3pPr marL="914350" indent="0">
              <a:buNone/>
              <a:defRPr sz="1801" b="1"/>
            </a:lvl3pPr>
            <a:lvl4pPr marL="1371525" indent="0">
              <a:buNone/>
              <a:defRPr sz="1599" b="1"/>
            </a:lvl4pPr>
            <a:lvl5pPr marL="1828701" indent="0">
              <a:buNone/>
              <a:defRPr sz="1599" b="1"/>
            </a:lvl5pPr>
            <a:lvl6pPr marL="2285877" indent="0">
              <a:buNone/>
              <a:defRPr sz="1599" b="1"/>
            </a:lvl6pPr>
            <a:lvl7pPr marL="2743052" indent="0">
              <a:buNone/>
              <a:defRPr sz="1599" b="1"/>
            </a:lvl7pPr>
            <a:lvl8pPr marL="3200227" indent="0">
              <a:buNone/>
              <a:defRPr sz="1599" b="1"/>
            </a:lvl8pPr>
            <a:lvl9pPr marL="3657402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7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9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1" b="1"/>
            </a:lvl2pPr>
            <a:lvl3pPr marL="914350" indent="0">
              <a:buNone/>
              <a:defRPr sz="1801" b="1"/>
            </a:lvl3pPr>
            <a:lvl4pPr marL="1371525" indent="0">
              <a:buNone/>
              <a:defRPr sz="1599" b="1"/>
            </a:lvl4pPr>
            <a:lvl5pPr marL="1828701" indent="0">
              <a:buNone/>
              <a:defRPr sz="1599" b="1"/>
            </a:lvl5pPr>
            <a:lvl6pPr marL="2285877" indent="0">
              <a:buNone/>
              <a:defRPr sz="1599" b="1"/>
            </a:lvl6pPr>
            <a:lvl7pPr marL="2743052" indent="0">
              <a:buNone/>
              <a:defRPr sz="1599" b="1"/>
            </a:lvl7pPr>
            <a:lvl8pPr marL="3200227" indent="0">
              <a:buNone/>
              <a:defRPr sz="1599" b="1"/>
            </a:lvl8pPr>
            <a:lvl9pPr marL="3657402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9" y="3196647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B3B31879-C0A3-4F36-8B52-6FC45E3480B8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80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CA775D38-8DAA-48B0-9154-F3774067B2A6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874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93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06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13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6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5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257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529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3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6328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1807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7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4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74" indent="0">
              <a:buNone/>
              <a:defRPr sz="1199"/>
            </a:lvl2pPr>
            <a:lvl3pPr marL="914350" indent="0">
              <a:buNone/>
              <a:defRPr sz="1000"/>
            </a:lvl3pPr>
            <a:lvl4pPr marL="1371525" indent="0">
              <a:buNone/>
              <a:defRPr sz="900"/>
            </a:lvl4pPr>
            <a:lvl5pPr marL="1828701" indent="0">
              <a:buNone/>
              <a:defRPr sz="900"/>
            </a:lvl5pPr>
            <a:lvl6pPr marL="2285877" indent="0">
              <a:buNone/>
              <a:defRPr sz="900"/>
            </a:lvl6pPr>
            <a:lvl7pPr marL="2743052" indent="0">
              <a:buNone/>
              <a:defRPr sz="900"/>
            </a:lvl7pPr>
            <a:lvl8pPr marL="3200227" indent="0">
              <a:buNone/>
              <a:defRPr sz="900"/>
            </a:lvl8pPr>
            <a:lvl9pPr marL="365740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C61685BB-BB89-476A-A1B3-CB09E5C7B56D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51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50" indent="0">
              <a:buNone/>
              <a:defRPr sz="2400"/>
            </a:lvl3pPr>
            <a:lvl4pPr marL="1371525" indent="0">
              <a:buNone/>
              <a:defRPr sz="2001"/>
            </a:lvl4pPr>
            <a:lvl5pPr marL="1828701" indent="0">
              <a:buNone/>
              <a:defRPr sz="2001"/>
            </a:lvl5pPr>
            <a:lvl6pPr marL="2285877" indent="0">
              <a:buNone/>
              <a:defRPr sz="2001"/>
            </a:lvl6pPr>
            <a:lvl7pPr marL="2743052" indent="0">
              <a:buNone/>
              <a:defRPr sz="2001"/>
            </a:lvl7pPr>
            <a:lvl8pPr marL="3200227" indent="0">
              <a:buNone/>
              <a:defRPr sz="2001"/>
            </a:lvl8pPr>
            <a:lvl9pPr marL="3657402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74" indent="0">
              <a:buNone/>
              <a:defRPr sz="1199"/>
            </a:lvl2pPr>
            <a:lvl3pPr marL="914350" indent="0">
              <a:buNone/>
              <a:defRPr sz="1000"/>
            </a:lvl3pPr>
            <a:lvl4pPr marL="1371525" indent="0">
              <a:buNone/>
              <a:defRPr sz="900"/>
            </a:lvl4pPr>
            <a:lvl5pPr marL="1828701" indent="0">
              <a:buNone/>
              <a:defRPr sz="900"/>
            </a:lvl5pPr>
            <a:lvl6pPr marL="2285877" indent="0">
              <a:buNone/>
              <a:defRPr sz="900"/>
            </a:lvl6pPr>
            <a:lvl7pPr marL="2743052" indent="0">
              <a:buNone/>
              <a:defRPr sz="900"/>
            </a:lvl7pPr>
            <a:lvl8pPr marL="3200227" indent="0">
              <a:buNone/>
              <a:defRPr sz="900"/>
            </a:lvl8pPr>
            <a:lvl9pPr marL="365740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896B72A2-B8F1-4395-BEE4-93F5450526CF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806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5D9609A4-1C65-455C-B026-8F8B97361EA7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37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1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1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E0501FEA-E94D-4106-A186-1ACD1879549C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56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7E22EE8-D446-46E7-9776-02D8BC68279F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7914176" cy="10068180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DEB1C75-2F2A-48C5-8008-C949228E7E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F1DBE28-8938-4436-AE5A-6D2B57CD71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5BA6649-1A4B-4592-AC39-EBC62AD409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14BA852-66AE-4837-99E7-69E5A6DADB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6725C31-016E-4E6E-946F-0F3B8A2F26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74126EB-825C-4E98-B79F-5B8A8808BC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9A4E6BC-97FE-4FF5-8F12-8B65127E92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70204B6-C1C3-42F1-8A75-06703EADE8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 h 1906"/>
                <a:gd name="T4" fmla="*/ 6992 w 5740"/>
                <a:gd name="T5" fmla="*/ 22 h 1906"/>
                <a:gd name="T6" fmla="*/ 69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6" y="2553050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799E317-989A-4BC5-9595-C0C5F4E7BF1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896065" y="9184570"/>
            <a:ext cx="4179857" cy="700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7D2A428-76EF-4494-A261-C737CA756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121330" y="9189904"/>
            <a:ext cx="5678630" cy="6987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7F33675-ABF7-48D4-A513-BCD55695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368" y="9193460"/>
            <a:ext cx="4179855" cy="700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EF4-F582-40EA-B6D0-755E3CE002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57498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5">
            <a:extLst>
              <a:ext uri="{FF2B5EF4-FFF2-40B4-BE49-F238E27FC236}">
                <a16:creationId xmlns:a16="http://schemas.microsoft.com/office/drawing/2014/main" id="{D1C2D877-9DF2-4C6D-9A7E-A5ADB8D80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13"/>
            <a:ext cx="17921288" cy="101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9" y="404813"/>
            <a:ext cx="13608322" cy="1681162"/>
          </a:xfrm>
        </p:spPr>
        <p:txBody>
          <a:bodyPr/>
          <a:lstStyle>
            <a:lvl1pPr algn="l">
              <a:defRPr sz="5999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8" y="2352676"/>
            <a:ext cx="14688442" cy="6651625"/>
          </a:xfrm>
        </p:spPr>
        <p:txBody>
          <a:bodyPr/>
          <a:lstStyle>
            <a:lvl1pPr marL="0" indent="0">
              <a:buNone/>
              <a:defRPr sz="5999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65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519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721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861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507F41-D26B-470C-9A4A-B06FAF868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5E6A024-060D-48E3-82BD-53E2A76B4A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8990-ECD9-4703-8713-DED642C784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3CB9F7F-11DB-43AD-9190-E7C9866F65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77823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3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3" y="4272266"/>
            <a:ext cx="15234823" cy="220635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1" indent="0">
              <a:buNone/>
              <a:defRPr sz="1800"/>
            </a:lvl2pPr>
            <a:lvl3pPr marL="914363" indent="0">
              <a:buNone/>
              <a:defRPr sz="1600"/>
            </a:lvl3pPr>
            <a:lvl4pPr marL="1371544" indent="0">
              <a:buNone/>
              <a:defRPr sz="1400"/>
            </a:lvl4pPr>
            <a:lvl5pPr marL="1828725" indent="0">
              <a:buNone/>
              <a:defRPr sz="1400"/>
            </a:lvl5pPr>
            <a:lvl6pPr marL="2285905" indent="0">
              <a:buNone/>
              <a:defRPr sz="1400"/>
            </a:lvl6pPr>
            <a:lvl7pPr marL="2743086" indent="0">
              <a:buNone/>
              <a:defRPr sz="1400"/>
            </a:lvl7pPr>
            <a:lvl8pPr marL="3200268" indent="0">
              <a:buNone/>
              <a:defRPr sz="1400"/>
            </a:lvl8pPr>
            <a:lvl9pPr marL="3657449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D9A153-555F-49DF-A699-AABB2DE26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27B4C8-7B13-467F-B3F8-B8F243EFDF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FA68-3C7B-44F8-AD73-10F383FC4E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852E5EE-6303-429A-B90E-B1DEA29BEB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83122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3" y="2352151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6" y="2352151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CC3471-F325-419B-9FAA-428B435EA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75B02-BCF0-4106-AC1B-23C270C85C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5F02-1371-4BBE-AE3F-C227CC50AA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C04F649-0EF2-4E45-B0C0-2E7B8CA7EF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836155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3583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1"/>
            <a:ext cx="7918651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4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8"/>
            <a:ext cx="7918651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7" y="2256141"/>
            <a:ext cx="7921120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4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7" y="3196648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8B4881-ECB6-4B76-97BA-FEE8AADA5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FEFA65-8E6B-47DE-9955-3D8DAC9C4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B4A6-E067-4F03-9015-4D3603FE51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AE8D1DA-8414-417F-B84F-0D6FC8A66C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830275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106D1A-DDA3-41D8-BE98-9B18E2139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E203E-3D78-4958-A7B8-1694DB71D4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2DF6-1618-46B3-8B6F-68C9E99D94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8595AF3-7188-4C82-B1AB-4B33E804A5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74638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825413" y="536575"/>
            <a:ext cx="3863975" cy="85423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31900" y="536575"/>
            <a:ext cx="11441113" cy="85423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947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06B5B58B-2B11-4E6C-977A-AAC4ED2FD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7"/>
            <a:ext cx="17921288" cy="100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64930A-6A7E-4B98-9FAA-227D3B4C7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F26EB-A5CC-4B45-BAA7-77B7034D3C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8C0E-F52D-4238-8CA3-719B6B45A2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816EFD-222C-46A7-B8ED-347552BA12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52195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2F8AC36A-8050-4631-8417-6BF714126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"/>
            <a:ext cx="17921288" cy="100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E0EBA2-2B6E-44E5-94C5-B8CB4725A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C2790-A556-4A24-9689-3294BD7F0F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2279-9241-4783-B8D3-17B15658D2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6B0CA0-9AE4-475E-9189-5C8FB4D5C4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0272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4882231E-792D-48C6-B351-DF1DE9827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92128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5AFEBC-C0A7-480D-A814-2A385312B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3E86DC-8B43-4615-99A3-C99C38BB2A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BD2E-F6C8-4F00-AB43-E11CBE445E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166D1DD-0C3E-42D9-8D4B-30A5FD1FAEF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6365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62843DCC-9A9F-47D2-9591-747B2969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60" y="1"/>
            <a:ext cx="1797284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221F2B-FFF0-4144-A4E6-0F698CD0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569CAD-31A4-405A-AF70-D87BAC70F5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F24F-7F43-4F64-A459-EE02FAC384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0C05BAF-3557-412B-8860-4AEB8D8CA26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25685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D9355FBD-9E9A-4ECC-B885-C84647095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7"/>
            <a:ext cx="17937290" cy="1006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AF38B0-11BA-4956-A31F-F15714A48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CA638-8AAE-4CD6-9AC0-7E5606CE4F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FA61-35FD-407A-AED6-745DFFBD64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CEAD1A4-346B-4C3E-8196-72AC3A2A25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815688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>
            <a:extLst>
              <a:ext uri="{FF2B5EF4-FFF2-40B4-BE49-F238E27FC236}">
                <a16:creationId xmlns:a16="http://schemas.microsoft.com/office/drawing/2014/main" id="{06971F5E-AE48-4ABF-9458-E61E95CA7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92128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F80A48-608D-43D5-89A3-BF3C5F599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EF242-43E6-4C52-B75A-7BEDEB1ACB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1331-CB6E-4BF7-B2C5-C5754EE232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E5EA33E-0905-42E2-81D2-863C07B131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01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1806"/>
            <a:ext cx="5896395" cy="17085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8"/>
            <a:ext cx="10017452" cy="8603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4" y="2110354"/>
            <a:ext cx="5896395" cy="689465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199"/>
            </a:lvl2pPr>
            <a:lvl3pPr marL="914363" indent="0">
              <a:buNone/>
              <a:defRPr sz="1000"/>
            </a:lvl3pPr>
            <a:lvl4pPr marL="1371544" indent="0">
              <a:buNone/>
              <a:defRPr sz="900"/>
            </a:lvl4pPr>
            <a:lvl5pPr marL="1828725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8" indent="0">
              <a:buNone/>
              <a:defRPr sz="900"/>
            </a:lvl8pPr>
            <a:lvl9pPr marL="365744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A6E2ED-81DA-4574-A528-B0B54882F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8E0D8A-E219-4BB2-88AE-29231937D9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02F4-93AA-4554-8648-D793BC33E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1E19C42-AA39-4299-8F31-142E618B1C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39697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3"/>
            <a:ext cx="10750797" cy="8338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4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3" indent="0">
              <a:buNone/>
              <a:defRPr sz="2400"/>
            </a:lvl3pPr>
            <a:lvl4pPr marL="1371544" indent="0">
              <a:buNone/>
              <a:defRPr sz="2000"/>
            </a:lvl4pPr>
            <a:lvl5pPr marL="1828725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8" indent="0">
              <a:buNone/>
              <a:defRPr sz="2000"/>
            </a:lvl8pPr>
            <a:lvl9pPr marL="3657449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199"/>
            </a:lvl2pPr>
            <a:lvl3pPr marL="914363" indent="0">
              <a:buNone/>
              <a:defRPr sz="1000"/>
            </a:lvl3pPr>
            <a:lvl4pPr marL="1371544" indent="0">
              <a:buNone/>
              <a:defRPr sz="900"/>
            </a:lvl4pPr>
            <a:lvl5pPr marL="1828725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8" indent="0">
              <a:buNone/>
              <a:defRPr sz="900"/>
            </a:lvl8pPr>
            <a:lvl9pPr marL="365744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C86213-5BF5-4F03-B4B7-4A13166FA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2CA0AC-D248-4223-9922-61FC6654D8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EB07-E517-4B00-8521-D47AE7AFFE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84DDD02-5915-4F56-919E-6B178361D5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91764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680A00-298E-4DF9-987F-1EFFAB9CD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31C5E5-C1E3-48EF-BCA6-7AE928267C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45FBA-C25E-448E-AB76-DC97F45DA6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47F90F-4A62-4D65-BBB7-761471C627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274727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4" y="405362"/>
            <a:ext cx="4032167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1" y="405362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F7A5D2-EA45-49B8-805C-999907EF1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F1598D-7FCD-4477-839B-F96C1D7C61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A351-4F71-48DA-838E-2DDD2C088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DB5E9A-1CF5-400E-8DAA-7276A28AB0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98583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E4D726B1-2572-484D-8F41-F391D96B1EE4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5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26C17AE8-D7ED-4DC2-BF76-35E7E02335E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2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87" indent="0">
              <a:buNone/>
              <a:defRPr sz="1801"/>
            </a:lvl2pPr>
            <a:lvl3pPr marL="914375" indent="0">
              <a:buNone/>
              <a:defRPr sz="1599"/>
            </a:lvl3pPr>
            <a:lvl4pPr marL="1371562" indent="0">
              <a:buNone/>
              <a:defRPr sz="1399"/>
            </a:lvl4pPr>
            <a:lvl5pPr marL="1828751" indent="0">
              <a:buNone/>
              <a:defRPr sz="1399"/>
            </a:lvl5pPr>
            <a:lvl6pPr marL="2285939" indent="0">
              <a:buNone/>
              <a:defRPr sz="1399"/>
            </a:lvl6pPr>
            <a:lvl7pPr marL="2743126" indent="0">
              <a:buNone/>
              <a:defRPr sz="1399"/>
            </a:lvl7pPr>
            <a:lvl8pPr marL="3200313" indent="0">
              <a:buNone/>
              <a:defRPr sz="1399"/>
            </a:lvl8pPr>
            <a:lvl9pPr marL="3657501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1C206CFD-67C1-4D84-B818-9CEACD241254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6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0E2DAD2F-E89A-425F-9DBB-B55D1FB63863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2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5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B3B31879-C0A3-4F36-8B52-6FC45E3480B8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A890C3-FF93-AC42-A8C6-30DBF919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24E4-DF98-424F-B857-DB9D97ADDFB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659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CA775D38-8DAA-48B0-9154-F3774067B2A6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3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6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15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8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4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1806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3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C61685BB-BB89-476A-A1B3-CB09E5C7B56D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23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5" indent="0">
              <a:buNone/>
              <a:defRPr sz="2400"/>
            </a:lvl3pPr>
            <a:lvl4pPr marL="1371562" indent="0">
              <a:buNone/>
              <a:defRPr sz="2001"/>
            </a:lvl4pPr>
            <a:lvl5pPr marL="1828751" indent="0">
              <a:buNone/>
              <a:defRPr sz="2001"/>
            </a:lvl5pPr>
            <a:lvl6pPr marL="2285939" indent="0">
              <a:buNone/>
              <a:defRPr sz="2001"/>
            </a:lvl6pPr>
            <a:lvl7pPr marL="2743126" indent="0">
              <a:buNone/>
              <a:defRPr sz="2001"/>
            </a:lvl7pPr>
            <a:lvl8pPr marL="3200313" indent="0">
              <a:buNone/>
              <a:defRPr sz="2001"/>
            </a:lvl8pPr>
            <a:lvl9pPr marL="3657501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896B72A2-B8F1-4395-BEE4-93F5450526CF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4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7D888-E962-AE46-9EBF-662B2987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161" y="1648991"/>
            <a:ext cx="13440966" cy="3509551"/>
          </a:xfrm>
        </p:spPr>
        <p:txBody>
          <a:bodyPr anchor="b"/>
          <a:lstStyle>
            <a:lvl1pPr algn="ctr">
              <a:defRPr sz="11759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8C32AB-5EA9-3140-B020-1C3EB528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161" y="5295440"/>
            <a:ext cx="13440966" cy="2433040"/>
          </a:xfrm>
        </p:spPr>
        <p:txBody>
          <a:bodyPr/>
          <a:lstStyle>
            <a:lvl1pPr marL="0" indent="0" algn="ctr">
              <a:buNone/>
              <a:defRPr sz="4704"/>
            </a:lvl1pPr>
            <a:lvl2pPr marL="896066" indent="0" algn="ctr">
              <a:buNone/>
              <a:defRPr sz="3920"/>
            </a:lvl2pPr>
            <a:lvl3pPr marL="1792133" indent="0" algn="ctr">
              <a:buNone/>
              <a:defRPr sz="3528"/>
            </a:lvl3pPr>
            <a:lvl4pPr marL="2688199" indent="0" algn="ctr">
              <a:buNone/>
              <a:defRPr sz="3136"/>
            </a:lvl4pPr>
            <a:lvl5pPr marL="3584265" indent="0" algn="ctr">
              <a:buNone/>
              <a:defRPr sz="3136"/>
            </a:lvl5pPr>
            <a:lvl6pPr marL="4480331" indent="0" algn="ctr">
              <a:buNone/>
              <a:defRPr sz="3136"/>
            </a:lvl6pPr>
            <a:lvl7pPr marL="5376398" indent="0" algn="ctr">
              <a:buNone/>
              <a:defRPr sz="3136"/>
            </a:lvl7pPr>
            <a:lvl8pPr marL="6272464" indent="0" algn="ctr">
              <a:buNone/>
              <a:defRPr sz="3136"/>
            </a:lvl8pPr>
            <a:lvl9pPr marL="7168530" indent="0" algn="ctr">
              <a:buNone/>
              <a:defRPr sz="3136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5E548-DF12-354A-95B2-A9514653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5C72-BED2-284A-865D-D59AEBAE310D}" type="datetimeFigureOut">
              <a:rPr kumimoji="1" lang="zh-TW" altLang="en-US" smtClean="0"/>
              <a:t>2025/1/22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8D0EB3-374D-744F-8A43-3625717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1C4F37-5E6E-EF4D-9960-B2F0E036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F656-BDC2-C74F-9B7A-68C3610B58D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659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5D9609A4-1C65-455C-B026-8F8B97361EA7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0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0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E0501FEA-E94D-4106-A186-1ACD1879549C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7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6804000"/>
            <a:ext cx="17921286" cy="2001902"/>
          </a:xfrm>
        </p:spPr>
        <p:txBody>
          <a:bodyPr anchor="t"/>
          <a:lstStyle>
            <a:lvl1pPr algn="ctr">
              <a:defRPr sz="9600" b="0" u="none" cap="all"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3744000"/>
            <a:ext cx="17921287" cy="1872376"/>
          </a:xfrm>
        </p:spPr>
        <p:txBody>
          <a:bodyPr anchor="t"/>
          <a:lstStyle>
            <a:lvl1pPr marL="0" indent="0">
              <a:buNone/>
              <a:defRPr sz="9600" b="0">
                <a:latin typeface="思源黑體 Bold" panose="020B0800000000000000" pitchFamily="34" charset="-120"/>
                <a:ea typeface="思源黑體 Bold" panose="020B0800000000000000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2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3"/>
            <a:ext cx="12543420" cy="25797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2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26B1-2572-484D-8F41-F391D96B1E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9701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7AE8-D7ED-4DC2-BF76-35E7E02335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1241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6"/>
            <a:ext cx="15234823" cy="220635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01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3" y="2352148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6" y="2352148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AD2F-E89A-425F-9DBB-B55D1FB638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724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1"/>
            <a:ext cx="7918651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4"/>
            <a:ext cx="7918651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7" y="2256141"/>
            <a:ext cx="7921120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7" y="3196644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1879-C0A3-4F36-8B52-6FC45E3480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5936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5D38-8DAA-48B0-9154-F3774067B2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870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67683-7B27-4D03-9227-FCFD638A9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7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39963" y="1649413"/>
            <a:ext cx="13441362" cy="35099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39963" y="5294313"/>
            <a:ext cx="13441362" cy="24336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57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93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2" y="0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8" y="431210"/>
            <a:ext cx="11186657" cy="1681162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8" y="2522949"/>
            <a:ext cx="11186657" cy="6251749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01217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" y="0"/>
            <a:ext cx="17921288" cy="1007526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03860" y="4320232"/>
            <a:ext cx="14571033" cy="3312368"/>
          </a:xfrm>
        </p:spPr>
        <p:txBody>
          <a:bodyPr/>
          <a:lstStyle>
            <a:lvl1pPr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矩形 4"/>
          <p:cNvSpPr/>
          <p:nvPr userDrawn="1"/>
        </p:nvSpPr>
        <p:spPr bwMode="auto">
          <a:xfrm>
            <a:off x="0" y="1655936"/>
            <a:ext cx="7232452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563" eaLnBrk="1" hangingPunct="1"/>
            <a:endParaRPr lang="zh-TW" altLang="en-US" sz="2100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11772" y="1683381"/>
            <a:ext cx="11186657" cy="1681162"/>
          </a:xfrm>
        </p:spPr>
        <p:txBody>
          <a:bodyPr/>
          <a:lstStyle>
            <a:lvl1pPr algn="l">
              <a:defRPr sz="6600" b="0" u="none">
                <a:solidFill>
                  <a:schemeClr val="tx1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66751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21288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836734" y="3240112"/>
            <a:ext cx="11908886" cy="5400600"/>
          </a:xfrm>
        </p:spPr>
        <p:txBody>
          <a:bodyPr/>
          <a:lstStyle>
            <a:lvl1pPr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936308" y="1151880"/>
            <a:ext cx="11186657" cy="1681162"/>
          </a:xfrm>
        </p:spPr>
        <p:txBody>
          <a:bodyPr/>
          <a:lstStyle>
            <a:lvl1pPr algn="r">
              <a:defRPr sz="6600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91871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8" y="1"/>
            <a:ext cx="17972396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012256" y="3096096"/>
            <a:ext cx="13060956" cy="6552728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12256" y="1007864"/>
            <a:ext cx="11186657" cy="1681162"/>
          </a:xfrm>
        </p:spPr>
        <p:txBody>
          <a:bodyPr/>
          <a:lstStyle>
            <a:lvl1pPr algn="l">
              <a:defRPr sz="6600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13896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7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2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95341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8" y="-23912"/>
            <a:ext cx="17933246" cy="1010882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89"/>
            <a:ext cx="11987666" cy="540297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83780" y="2056557"/>
            <a:ext cx="11953328" cy="1681162"/>
          </a:xfrm>
        </p:spPr>
        <p:txBody>
          <a:bodyPr/>
          <a:lstStyle>
            <a:lvl1pPr algn="l">
              <a:defRPr sz="8000" b="0" u="none">
                <a:solidFill>
                  <a:srgbClr val="FF0066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96270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52"/>
            <a:ext cx="17937982" cy="1006187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89"/>
            <a:ext cx="15875442" cy="5598235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1655936"/>
            <a:ext cx="7232452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563" eaLnBrk="1" hangingPunct="1"/>
            <a:endParaRPr lang="zh-TW" altLang="en-US" sz="2100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185" y="1676581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07337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183" y="3672159"/>
            <a:ext cx="14689891" cy="621320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49442" y="1367904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8430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643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4590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96297" y="3960191"/>
            <a:ext cx="14689891" cy="6120433"/>
          </a:xfrm>
        </p:spPr>
        <p:txBody>
          <a:bodyPr/>
          <a:lstStyle>
            <a:lvl1pPr algn="ctr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975868" y="1245427"/>
            <a:ext cx="14689632" cy="1681162"/>
          </a:xfrm>
        </p:spPr>
        <p:txBody>
          <a:bodyPr/>
          <a:lstStyle>
            <a:lvl1pPr algn="ctr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54206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18"/>
            <a:ext cx="17921288" cy="1012545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327796" y="2880072"/>
            <a:ext cx="14689891" cy="6840760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327796" y="863848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32486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0" y="0"/>
            <a:ext cx="17927228" cy="1013005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83780" y="3396913"/>
            <a:ext cx="16057784" cy="6683711"/>
          </a:xfrm>
        </p:spPr>
        <p:txBody>
          <a:bodyPr/>
          <a:lstStyle>
            <a:lvl1pPr algn="l">
              <a:defRPr sz="7200">
                <a:solidFill>
                  <a:schemeClr val="tx1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304460" y="863848"/>
            <a:ext cx="9937104" cy="1681162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36172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1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8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4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52"/>
            <a:ext cx="17937982" cy="100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67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3"/>
            <a:ext cx="17921633" cy="101528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8" y="404813"/>
            <a:ext cx="13608322" cy="1681162"/>
          </a:xfrm>
        </p:spPr>
        <p:txBody>
          <a:bodyPr/>
          <a:lstStyle>
            <a:lvl1pPr algn="l">
              <a:defRPr sz="6000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8" y="2352675"/>
            <a:ext cx="14688442" cy="6651625"/>
          </a:xfrm>
        </p:spPr>
        <p:txBody>
          <a:bodyPr/>
          <a:lstStyle>
            <a:lvl1pPr marL="0" indent="0">
              <a:buNone/>
              <a:defRPr sz="60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87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563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787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950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938" y="9190038"/>
            <a:ext cx="417830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694D-E21C-4772-9C22-A58EF3653A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400" y="9185275"/>
            <a:ext cx="5678488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316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285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2" y="401804"/>
            <a:ext cx="5896395" cy="17085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5" y="401804"/>
            <a:ext cx="10017452" cy="8603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2" y="2110354"/>
            <a:ext cx="5896395" cy="6894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85BB-BB89-476A-A1B3-CB09E5C7B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281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0"/>
            <a:ext cx="10750797" cy="8338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72A2-B8F1-4395-BEE4-93F5450526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917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375" y="2513013"/>
            <a:ext cx="15457488" cy="4194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2375" y="6746875"/>
            <a:ext cx="15457488" cy="22050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063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09A4-1C65-455C-B026-8F8B97361E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35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2" y="405359"/>
            <a:ext cx="4032167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1" y="405359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1FEA-E94D-4106-A186-1ACD187954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763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" y="1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09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49"/>
            <a:ext cx="11186657" cy="6251748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84545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8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4" y="926575"/>
            <a:ext cx="13442043" cy="1681163"/>
          </a:xfrm>
        </p:spPr>
        <p:txBody>
          <a:bodyPr/>
          <a:lstStyle>
            <a:lvl1pPr algn="l">
              <a:defRPr sz="7999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" y="-22762"/>
            <a:ext cx="17921633" cy="10152881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0" tIns="52367" rIns="104910" bIns="52367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90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09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49"/>
            <a:ext cx="11186657" cy="6251748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62373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7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2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3"/>
            <a:ext cx="17921633" cy="10152881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3BFB694D-E21C-4772-9C22-A58EF3653A5F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25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" y="6804001"/>
            <a:ext cx="17921286" cy="2001902"/>
          </a:xfrm>
        </p:spPr>
        <p:txBody>
          <a:bodyPr anchor="t"/>
          <a:lstStyle>
            <a:lvl1pPr algn="ctr">
              <a:defRPr sz="9600" b="0" u="none" cap="all"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" y="3743999"/>
            <a:ext cx="17921286" cy="1872376"/>
          </a:xfrm>
        </p:spPr>
        <p:txBody>
          <a:bodyPr anchor="t"/>
          <a:lstStyle>
            <a:lvl1pPr marL="0" indent="0">
              <a:buNone/>
              <a:defRPr sz="9600" b="0">
                <a:latin typeface="思源黑體 Bold" panose="020B0800000000000000" pitchFamily="34" charset="-120"/>
                <a:ea typeface="思源黑體 Bold" panose="020B0800000000000000" pitchFamily="34" charset="-120"/>
              </a:defRPr>
            </a:lvl1pPr>
            <a:lvl2pPr marL="457172" indent="0">
              <a:buNone/>
              <a:defRPr sz="1799"/>
            </a:lvl2pPr>
            <a:lvl3pPr marL="914346" indent="0">
              <a:buNone/>
              <a:defRPr sz="1599"/>
            </a:lvl3pPr>
            <a:lvl4pPr marL="1371518" indent="0">
              <a:buNone/>
              <a:defRPr sz="1399"/>
            </a:lvl4pPr>
            <a:lvl5pPr marL="1828693" indent="0">
              <a:buNone/>
              <a:defRPr sz="1399"/>
            </a:lvl5pPr>
            <a:lvl6pPr marL="2285865" indent="0">
              <a:buNone/>
              <a:defRPr sz="1399"/>
            </a:lvl6pPr>
            <a:lvl7pPr marL="2743039" indent="0">
              <a:buNone/>
              <a:defRPr sz="1399"/>
            </a:lvl7pPr>
            <a:lvl8pPr marL="3200211" indent="0">
              <a:buNone/>
              <a:defRPr sz="1399"/>
            </a:lvl8pPr>
            <a:lvl9pPr marL="3657385" indent="0">
              <a:buNone/>
              <a:defRPr sz="1399"/>
            </a:lvl9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60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9"/>
            <a:ext cx="15234823" cy="2825064"/>
          </a:xfrm>
        </p:spPr>
        <p:txBody>
          <a:bodyPr/>
          <a:lstStyle>
            <a:lvl1pPr>
              <a:defRPr sz="7099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6" y="5714133"/>
            <a:ext cx="12543420" cy="257971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3" y="9185275"/>
            <a:ext cx="4179451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2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1" cy="700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26B1-2572-484D-8F41-F391D96B1EE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8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7AE8-D7ED-4DC2-BF76-35E7E02335E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263411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6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72" indent="0">
              <a:buNone/>
              <a:defRPr sz="1799"/>
            </a:lvl2pPr>
            <a:lvl3pPr marL="914346" indent="0">
              <a:buNone/>
              <a:defRPr sz="1599"/>
            </a:lvl3pPr>
            <a:lvl4pPr marL="1371518" indent="0">
              <a:buNone/>
              <a:defRPr sz="1399"/>
            </a:lvl4pPr>
            <a:lvl5pPr marL="1828693" indent="0">
              <a:buNone/>
              <a:defRPr sz="1399"/>
            </a:lvl5pPr>
            <a:lvl6pPr marL="2285865" indent="0">
              <a:buNone/>
              <a:defRPr sz="1399"/>
            </a:lvl6pPr>
            <a:lvl7pPr marL="2743039" indent="0">
              <a:buNone/>
              <a:defRPr sz="1399"/>
            </a:lvl7pPr>
            <a:lvl8pPr marL="3200211" indent="0">
              <a:buNone/>
              <a:defRPr sz="1399"/>
            </a:lvl8pPr>
            <a:lvl9pPr marL="3657385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928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31900" y="2682875"/>
            <a:ext cx="7651750" cy="63960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36050" y="2682875"/>
            <a:ext cx="7653338" cy="63960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421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2" cy="6652858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2" cy="6652858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AD2F-E89A-425F-9DBB-B55D1FB6386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45675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2" y="2256141"/>
            <a:ext cx="7918652" cy="94050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2" indent="0">
              <a:buNone/>
              <a:defRPr sz="1999" b="1"/>
            </a:lvl2pPr>
            <a:lvl3pPr marL="914346" indent="0">
              <a:buNone/>
              <a:defRPr sz="1799" b="1"/>
            </a:lvl3pPr>
            <a:lvl4pPr marL="1371518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5" indent="0">
              <a:buNone/>
              <a:defRPr sz="1599" b="1"/>
            </a:lvl6pPr>
            <a:lvl7pPr marL="2743039" indent="0">
              <a:buNone/>
              <a:defRPr sz="1599" b="1"/>
            </a:lvl7pPr>
            <a:lvl8pPr marL="3200211" indent="0">
              <a:buNone/>
              <a:defRPr sz="1599" b="1"/>
            </a:lvl8pPr>
            <a:lvl9pPr marL="3657385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2" y="3196645"/>
            <a:ext cx="7918652" cy="580836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1"/>
            <a:ext cx="7921119" cy="94050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2" indent="0">
              <a:buNone/>
              <a:defRPr sz="1999" b="1"/>
            </a:lvl2pPr>
            <a:lvl3pPr marL="914346" indent="0">
              <a:buNone/>
              <a:defRPr sz="1799" b="1"/>
            </a:lvl3pPr>
            <a:lvl4pPr marL="1371518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5" indent="0">
              <a:buNone/>
              <a:defRPr sz="1599" b="1"/>
            </a:lvl6pPr>
            <a:lvl7pPr marL="2743039" indent="0">
              <a:buNone/>
              <a:defRPr sz="1599" b="1"/>
            </a:lvl7pPr>
            <a:lvl8pPr marL="3200211" indent="0">
              <a:buNone/>
              <a:defRPr sz="1599" b="1"/>
            </a:lvl8pPr>
            <a:lvl9pPr marL="3657385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19" cy="580836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1879-C0A3-4F36-8B52-6FC45E3480B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3485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5D38-8DAA-48B0-9154-F3774067B2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75687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58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5"/>
            <a:ext cx="17921288" cy="100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5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8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2" y="0"/>
            <a:ext cx="17921288" cy="101009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10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50"/>
            <a:ext cx="11186657" cy="6251749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95725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" y="1"/>
            <a:ext cx="17921288" cy="10075261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03862" y="4320232"/>
            <a:ext cx="14571032" cy="3312368"/>
          </a:xfrm>
        </p:spPr>
        <p:txBody>
          <a:bodyPr/>
          <a:lstStyle>
            <a:lvl1pPr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" y="1655938"/>
            <a:ext cx="7232453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499" eaLnBrk="1" hangingPunct="1"/>
            <a:endParaRPr lang="zh-TW" altLang="en-US" sz="20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11773" y="1683381"/>
            <a:ext cx="11186657" cy="1681163"/>
          </a:xfrm>
        </p:spPr>
        <p:txBody>
          <a:bodyPr/>
          <a:lstStyle>
            <a:lvl1pPr algn="l">
              <a:defRPr sz="6599" b="0" u="none">
                <a:solidFill>
                  <a:schemeClr val="tx1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920853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836736" y="3240111"/>
            <a:ext cx="11908886" cy="5400601"/>
          </a:xfrm>
        </p:spPr>
        <p:txBody>
          <a:bodyPr/>
          <a:lstStyle>
            <a:lvl1pPr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936310" y="1151880"/>
            <a:ext cx="11186657" cy="1681163"/>
          </a:xfrm>
        </p:spPr>
        <p:txBody>
          <a:bodyPr/>
          <a:lstStyle>
            <a:lvl1pPr algn="r">
              <a:defRPr sz="6599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7057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2"/>
            <a:ext cx="17972396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012258" y="3096096"/>
            <a:ext cx="13060956" cy="6552728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12258" y="1007864"/>
            <a:ext cx="11186657" cy="1681163"/>
          </a:xfrm>
        </p:spPr>
        <p:txBody>
          <a:bodyPr/>
          <a:lstStyle>
            <a:lvl1pPr algn="l">
              <a:defRPr sz="6599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4544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536575"/>
            <a:ext cx="15455900" cy="19478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35075" y="2471738"/>
            <a:ext cx="7580313" cy="1211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35075" y="3683000"/>
            <a:ext cx="7580313" cy="5414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072563" y="2471738"/>
            <a:ext cx="7618412" cy="1211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072563" y="3683000"/>
            <a:ext cx="7618412" cy="5414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3451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9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3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4895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6" y="-23913"/>
            <a:ext cx="17933245" cy="1010882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3" y="4482390"/>
            <a:ext cx="11987666" cy="5402974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83780" y="2056557"/>
            <a:ext cx="11953329" cy="1681163"/>
          </a:xfrm>
        </p:spPr>
        <p:txBody>
          <a:bodyPr/>
          <a:lstStyle>
            <a:lvl1pPr algn="l">
              <a:defRPr sz="8000" b="0" u="none">
                <a:solidFill>
                  <a:srgbClr val="FF0066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34830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752"/>
            <a:ext cx="17937982" cy="1006187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91"/>
            <a:ext cx="15875443" cy="5598234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" y="1655938"/>
            <a:ext cx="7232453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499" eaLnBrk="1" hangingPunct="1"/>
            <a:endParaRPr lang="zh-TW" altLang="en-US" sz="20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185" y="1676580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358333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009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183" y="3672161"/>
            <a:ext cx="14689890" cy="621320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49442" y="1367903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91635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4590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96297" y="3960192"/>
            <a:ext cx="14689890" cy="6120434"/>
          </a:xfrm>
        </p:spPr>
        <p:txBody>
          <a:bodyPr/>
          <a:lstStyle>
            <a:lvl1pPr algn="ctr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975869" y="1245427"/>
            <a:ext cx="14689631" cy="1681163"/>
          </a:xfrm>
        </p:spPr>
        <p:txBody>
          <a:bodyPr/>
          <a:lstStyle>
            <a:lvl1pPr algn="ctr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99863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16"/>
            <a:ext cx="17921288" cy="1012545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327796" y="2880072"/>
            <a:ext cx="14689890" cy="6840761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327796" y="863847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84376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9" y="1"/>
            <a:ext cx="17927228" cy="1013005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83781" y="3396916"/>
            <a:ext cx="16057784" cy="6683710"/>
          </a:xfrm>
        </p:spPr>
        <p:txBody>
          <a:bodyPr/>
          <a:lstStyle>
            <a:lvl1pPr algn="l">
              <a:defRPr sz="7199">
                <a:solidFill>
                  <a:schemeClr val="tx1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304460" y="863847"/>
            <a:ext cx="9937103" cy="1681163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79468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8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2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6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752"/>
            <a:ext cx="17937982" cy="100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23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2"/>
            <a:ext cx="17921633" cy="101528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8" y="404812"/>
            <a:ext cx="13608322" cy="1681163"/>
          </a:xfrm>
        </p:spPr>
        <p:txBody>
          <a:bodyPr/>
          <a:lstStyle>
            <a:lvl1pPr algn="l">
              <a:defRPr sz="5999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9" y="2352675"/>
            <a:ext cx="14688442" cy="6651625"/>
          </a:xfrm>
        </p:spPr>
        <p:txBody>
          <a:bodyPr/>
          <a:lstStyle>
            <a:lvl1pPr marL="0" indent="0">
              <a:buNone/>
              <a:defRPr sz="5999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55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499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693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823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940" y="9190038"/>
            <a:ext cx="417830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694D-E21C-4772-9C22-A58EF3653A5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400" y="9185275"/>
            <a:ext cx="5678489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80445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09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2" y="401805"/>
            <a:ext cx="5896396" cy="1708552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1" cy="8603201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2" y="2110354"/>
            <a:ext cx="5896396" cy="6894650"/>
          </a:xfrm>
        </p:spPr>
        <p:txBody>
          <a:bodyPr/>
          <a:lstStyle>
            <a:lvl1pPr marL="0" indent="0">
              <a:buNone/>
              <a:defRPr sz="1399"/>
            </a:lvl1pPr>
            <a:lvl2pPr marL="457172" indent="0">
              <a:buNone/>
              <a:defRPr sz="1199"/>
            </a:lvl2pPr>
            <a:lvl3pPr marL="914346" indent="0">
              <a:buNone/>
              <a:defRPr sz="1000"/>
            </a:lvl3pPr>
            <a:lvl4pPr marL="1371518" indent="0">
              <a:buNone/>
              <a:defRPr sz="900"/>
            </a:lvl4pPr>
            <a:lvl5pPr marL="1828693" indent="0">
              <a:buNone/>
              <a:defRPr sz="900"/>
            </a:lvl5pPr>
            <a:lvl6pPr marL="2285865" indent="0">
              <a:buNone/>
              <a:defRPr sz="900"/>
            </a:lvl6pPr>
            <a:lvl7pPr marL="2743039" indent="0">
              <a:buNone/>
              <a:defRPr sz="900"/>
            </a:lvl7pPr>
            <a:lvl8pPr marL="3200211" indent="0">
              <a:buNone/>
              <a:defRPr sz="900"/>
            </a:lvl8pPr>
            <a:lvl9pPr marL="3657385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85BB-BB89-476A-A1B3-CB09E5C7B56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9723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0"/>
            <a:ext cx="10750797" cy="83382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2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1"/>
            </a:lvl1pPr>
            <a:lvl2pPr marL="457172" indent="0">
              <a:buNone/>
              <a:defRPr sz="2801"/>
            </a:lvl2pPr>
            <a:lvl3pPr marL="914346" indent="0">
              <a:buNone/>
              <a:defRPr sz="2399"/>
            </a:lvl3pPr>
            <a:lvl4pPr marL="1371518" indent="0">
              <a:buNone/>
              <a:defRPr sz="1999"/>
            </a:lvl4pPr>
            <a:lvl5pPr marL="1828693" indent="0">
              <a:buNone/>
              <a:defRPr sz="1999"/>
            </a:lvl5pPr>
            <a:lvl6pPr marL="2285865" indent="0">
              <a:buNone/>
              <a:defRPr sz="1999"/>
            </a:lvl6pPr>
            <a:lvl7pPr marL="2743039" indent="0">
              <a:buNone/>
              <a:defRPr sz="1999"/>
            </a:lvl7pPr>
            <a:lvl8pPr marL="3200211" indent="0">
              <a:buNone/>
              <a:defRPr sz="1999"/>
            </a:lvl8pPr>
            <a:lvl9pPr marL="3657385" indent="0">
              <a:buNone/>
              <a:defRPr sz="1999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399"/>
            </a:lvl1pPr>
            <a:lvl2pPr marL="457172" indent="0">
              <a:buNone/>
              <a:defRPr sz="1199"/>
            </a:lvl2pPr>
            <a:lvl3pPr marL="914346" indent="0">
              <a:buNone/>
              <a:defRPr sz="1000"/>
            </a:lvl3pPr>
            <a:lvl4pPr marL="1371518" indent="0">
              <a:buNone/>
              <a:defRPr sz="900"/>
            </a:lvl4pPr>
            <a:lvl5pPr marL="1828693" indent="0">
              <a:buNone/>
              <a:defRPr sz="900"/>
            </a:lvl5pPr>
            <a:lvl6pPr marL="2285865" indent="0">
              <a:buNone/>
              <a:defRPr sz="900"/>
            </a:lvl6pPr>
            <a:lvl7pPr marL="2743039" indent="0">
              <a:buNone/>
              <a:defRPr sz="900"/>
            </a:lvl7pPr>
            <a:lvl8pPr marL="3200211" indent="0">
              <a:buNone/>
              <a:defRPr sz="900"/>
            </a:lvl8pPr>
            <a:lvl9pPr marL="3657385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72A2-B8F1-4395-BEE4-93F5450526C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0373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09A4-1C65-455C-B026-8F8B97361EA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18590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59"/>
            <a:ext cx="4032166" cy="8599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3" y="405359"/>
            <a:ext cx="11859457" cy="8599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1FEA-E94D-4106-A186-1ACD1879549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444165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1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4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4" y="926576"/>
            <a:ext cx="13442044" cy="1681163"/>
          </a:xfrm>
        </p:spPr>
        <p:txBody>
          <a:bodyPr/>
          <a:lstStyle>
            <a:lvl1pPr algn="l">
              <a:defRPr sz="7998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" y="-22762"/>
            <a:ext cx="17921633" cy="1015288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08" tIns="52366" rIns="104908" bIns="52366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defTabSz="914346"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 defTabSz="914346"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29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4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71" y="431210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71" y="2522949"/>
            <a:ext cx="11186657" cy="6251747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07593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9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3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2"/>
            <a:ext cx="17921633" cy="1015288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0" tIns="52368" rIns="104910" bIns="52368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defTabSz="914346"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 defTabSz="914346"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69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7D888-E962-AE46-9EBF-662B2987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161" y="1648991"/>
            <a:ext cx="13440966" cy="3509551"/>
          </a:xfrm>
        </p:spPr>
        <p:txBody>
          <a:bodyPr anchor="b"/>
          <a:lstStyle>
            <a:lvl1pPr algn="ctr">
              <a:defRPr sz="11759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8C32AB-5EA9-3140-B020-1C3EB528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161" y="5295440"/>
            <a:ext cx="13440966" cy="2433040"/>
          </a:xfrm>
        </p:spPr>
        <p:txBody>
          <a:bodyPr/>
          <a:lstStyle>
            <a:lvl1pPr marL="0" indent="0" algn="ctr">
              <a:buNone/>
              <a:defRPr sz="4704"/>
            </a:lvl1pPr>
            <a:lvl2pPr marL="896066" indent="0" algn="ctr">
              <a:buNone/>
              <a:defRPr sz="3920"/>
            </a:lvl2pPr>
            <a:lvl3pPr marL="1792133" indent="0" algn="ctr">
              <a:buNone/>
              <a:defRPr sz="3528"/>
            </a:lvl3pPr>
            <a:lvl4pPr marL="2688199" indent="0" algn="ctr">
              <a:buNone/>
              <a:defRPr sz="3136"/>
            </a:lvl4pPr>
            <a:lvl5pPr marL="3584265" indent="0" algn="ctr">
              <a:buNone/>
              <a:defRPr sz="3136"/>
            </a:lvl5pPr>
            <a:lvl6pPr marL="4480331" indent="0" algn="ctr">
              <a:buNone/>
              <a:defRPr sz="3136"/>
            </a:lvl6pPr>
            <a:lvl7pPr marL="5376398" indent="0" algn="ctr">
              <a:buNone/>
              <a:defRPr sz="3136"/>
            </a:lvl7pPr>
            <a:lvl8pPr marL="6272464" indent="0" algn="ctr">
              <a:buNone/>
              <a:defRPr sz="3136"/>
            </a:lvl8pPr>
            <a:lvl9pPr marL="7168530" indent="0" algn="ctr">
              <a:buNone/>
              <a:defRPr sz="3136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5E548-DF12-354A-95B2-A9514653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C1175C72-BED2-284A-865D-D59AEBAE31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2025/1/22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8D0EB3-374D-744F-8A43-3625717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1C4F37-5E6E-EF4D-9960-B2F0E036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1EBFF656-BDC2-C74F-9B7A-68C3610B58D9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295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8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1031738-B08F-F741-8DC5-504347E8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536575"/>
            <a:ext cx="15457488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2676FE-01E3-5140-B991-8223A3B3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900" y="2682875"/>
            <a:ext cx="15457488" cy="639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63CA78-4C1C-4E41-A436-BCA89EA81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1900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FC6F-055C-594D-8F2D-F46D33223140}" type="datetimeFigureOut">
              <a:rPr kumimoji="1" lang="zh-TW" altLang="en-US" smtClean="0"/>
              <a:t>2025/1/22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B76C40-2460-4B4C-9EC8-3E8BE3F0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663" y="9344025"/>
            <a:ext cx="6049962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28E41A-BC5D-9447-8F48-A5F63446F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7138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24E4-DF98-424F-B857-DB9D97ADDFB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49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96" r:id="rId1"/>
    <p:sldLayoutId id="21474872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60DDA7D-0DAD-4292-9753-2D5EA04A21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065" y="9189904"/>
            <a:ext cx="4179857" cy="6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30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FC5F76C-6FE5-448F-8D21-1763113981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368" y="9184570"/>
            <a:ext cx="4179855" cy="7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123896-A6CA-49D8-ABD7-2F47654DD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0FBA3A2C-4176-4310-874F-D2C17E7CE9D3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7914176" cy="10068180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17FE0EA9-C3D7-42F0-B2A4-D5F4ED177D2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>
                <a:extLst>
                  <a:ext uri="{FF2B5EF4-FFF2-40B4-BE49-F238E27FC236}">
                    <a16:creationId xmlns:a16="http://schemas.microsoft.com/office/drawing/2014/main" id="{C07D5A71-F872-4551-BE60-57BF7C4D04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9" name="Freeform 7">
                <a:extLst>
                  <a:ext uri="{FF2B5EF4-FFF2-40B4-BE49-F238E27FC236}">
                    <a16:creationId xmlns:a16="http://schemas.microsoft.com/office/drawing/2014/main" id="{47078CAB-CB83-48E3-BC91-7BBE554F0B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0" name="Freeform 8">
                <a:extLst>
                  <a:ext uri="{FF2B5EF4-FFF2-40B4-BE49-F238E27FC236}">
                    <a16:creationId xmlns:a16="http://schemas.microsoft.com/office/drawing/2014/main" id="{44E5106D-392F-4934-AF29-34B0C00055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325E6491-DC33-4FB3-9801-AADBB6EA1B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2" name="Freeform 10">
                <a:extLst>
                  <a:ext uri="{FF2B5EF4-FFF2-40B4-BE49-F238E27FC236}">
                    <a16:creationId xmlns:a16="http://schemas.microsoft.com/office/drawing/2014/main" id="{58AF9924-5562-4BE2-B51E-408AD27BAB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3" name="Freeform 11">
              <a:extLst>
                <a:ext uri="{FF2B5EF4-FFF2-40B4-BE49-F238E27FC236}">
                  <a16:creationId xmlns:a16="http://schemas.microsoft.com/office/drawing/2014/main" id="{9733C1E0-8CB3-45B0-ADCA-BBAC60E43B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0FDE104F-D5AD-4B5E-8EB7-0516CB5BCC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 h 1906"/>
                <a:gd name="T4" fmla="*/ 6992 w 5740"/>
                <a:gd name="T5" fmla="*/ 22 h 1906"/>
                <a:gd name="T6" fmla="*/ 69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</p:grp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0F389E28-3383-4044-B4A8-33FC7A5986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96065" y="405358"/>
            <a:ext cx="16129159" cy="16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DEACF423-6E71-4836-89DE-A86F96DFF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21330" y="9184570"/>
            <a:ext cx="5678630" cy="7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30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0C011E48-1BBB-4507-A87A-0DCAA4DBF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065" y="2352147"/>
            <a:ext cx="16129159" cy="665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731108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328" r:id="rId1"/>
    <p:sldLayoutId id="2147488329" r:id="rId2"/>
    <p:sldLayoutId id="2147488330" r:id="rId3"/>
    <p:sldLayoutId id="2147488331" r:id="rId4"/>
    <p:sldLayoutId id="2147488332" r:id="rId5"/>
    <p:sldLayoutId id="2147488333" r:id="rId6"/>
    <p:sldLayoutId id="2147488334" r:id="rId7"/>
    <p:sldLayoutId id="2147488335" r:id="rId8"/>
    <p:sldLayoutId id="2147488336" r:id="rId9"/>
    <p:sldLayoutId id="2147488337" r:id="rId10"/>
    <p:sldLayoutId id="2147488338" r:id="rId11"/>
    <p:sldLayoutId id="2147488339" r:id="rId12"/>
    <p:sldLayoutId id="2147488340" r:id="rId13"/>
    <p:sldLayoutId id="2147488341" r:id="rId14"/>
    <p:sldLayoutId id="2147488342" r:id="rId15"/>
    <p:sldLayoutId id="2147488343" r:id="rId16"/>
  </p:sldLayoutIdLst>
  <p:transition/>
  <p:hf hdr="0" ftr="0" dt="0"/>
  <p:txStyles>
    <p:titleStyle>
      <a:lvl1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1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63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44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25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400015" indent="-400015" algn="l" defTabSz="107026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69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5809" indent="-330678" algn="l" defTabSz="107026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248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6937" indent="-266676" algn="l" defTabSz="10702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33" indent="-264899" algn="l" defTabSz="107026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2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5420" indent="-266676" algn="l" defTabSz="107026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2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32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13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94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75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B35EDD-37A3-2C48-B8D2-A3F683EF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89" y="538258"/>
            <a:ext cx="15457111" cy="194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68BF3D-B74F-654F-A6CB-090C835B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089" y="2685056"/>
            <a:ext cx="15457111" cy="639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6A08AD-6683-8E43-A944-BE7BE1E0C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088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5C72-BED2-284A-865D-D59AEBAE310D}" type="datetimeFigureOut">
              <a:rPr kumimoji="1" lang="zh-TW" altLang="en-US" smtClean="0"/>
              <a:t>2025/1/22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0F0546-67D5-F945-973C-270F5A43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6427" y="9343248"/>
            <a:ext cx="6048435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0150E-AE35-FA45-A2E4-7DD6CE22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6910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F656-BDC2-C74F-9B7A-68C3610B58D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356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1" r:id="rId1"/>
  </p:sldLayoutIdLst>
  <p:txStyles>
    <p:titleStyle>
      <a:lvl1pPr algn="l" defTabSz="1792133" rtl="0" eaLnBrk="1" latinLnBrk="0" hangingPunct="1">
        <a:lnSpc>
          <a:spcPct val="90000"/>
        </a:lnSpc>
        <a:spcBef>
          <a:spcPct val="0"/>
        </a:spcBef>
        <a:buNone/>
        <a:defRPr sz="8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033" indent="-448033" algn="l" defTabSz="1792133" rtl="0" eaLnBrk="1" latinLnBrk="0" hangingPunct="1">
        <a:lnSpc>
          <a:spcPct val="90000"/>
        </a:lnSpc>
        <a:spcBef>
          <a:spcPts val="1960"/>
        </a:spcBef>
        <a:buFont typeface="Arial" panose="020B0604020202020204" pitchFamily="34" charset="0"/>
        <a:buChar char="•"/>
        <a:defRPr sz="5488" kern="1200">
          <a:solidFill>
            <a:schemeClr val="tx1"/>
          </a:solidFill>
          <a:latin typeface="+mn-lt"/>
          <a:ea typeface="+mn-ea"/>
          <a:cs typeface="+mn-cs"/>
        </a:defRPr>
      </a:lvl1pPr>
      <a:lvl2pPr marL="1344099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2pPr>
      <a:lvl3pPr marL="2240166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3136232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4032298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928365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824431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720497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616563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96066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792133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3pPr>
      <a:lvl4pPr marL="2688199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3584265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480331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376398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272464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16853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31900" y="536575"/>
            <a:ext cx="15457488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31900" y="2682875"/>
            <a:ext cx="15457488" cy="639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231900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A399-2091-4D92-9DA1-4A9B4CDD509E}" type="datetimeFigureOut">
              <a:rPr lang="zh-TW" altLang="en-US" smtClean="0"/>
              <a:t>2025/1/22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35663" y="9344025"/>
            <a:ext cx="6049962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2657138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8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15" r:id="rId1"/>
    <p:sldLayoutId id="2147487316" r:id="rId2"/>
    <p:sldLayoutId id="2147487317" r:id="rId3"/>
    <p:sldLayoutId id="2147487318" r:id="rId4"/>
    <p:sldLayoutId id="2147487319" r:id="rId5"/>
    <p:sldLayoutId id="2147487320" r:id="rId6"/>
    <p:sldLayoutId id="2147487321" r:id="rId7"/>
    <p:sldLayoutId id="2147487322" r:id="rId8"/>
    <p:sldLayoutId id="2147487323" r:id="rId9"/>
    <p:sldLayoutId id="2147487324" r:id="rId10"/>
    <p:sldLayoutId id="21474873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75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28657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62" r:id="rId1"/>
    <p:sldLayoutId id="2147487363" r:id="rId2"/>
    <p:sldLayoutId id="2147487364" r:id="rId3"/>
    <p:sldLayoutId id="2147487365" r:id="rId4"/>
    <p:sldLayoutId id="2147487366" r:id="rId5"/>
    <p:sldLayoutId id="2147487367" r:id="rId6"/>
    <p:sldLayoutId id="2147487368" r:id="rId7"/>
    <p:sldLayoutId id="2147487369" r:id="rId8"/>
    <p:sldLayoutId id="2147487370" r:id="rId9"/>
    <p:sldLayoutId id="2147487371" r:id="rId10"/>
    <p:sldLayoutId id="2147487372" r:id="rId11"/>
    <p:sldLayoutId id="2147487373" r:id="rId12"/>
    <p:sldLayoutId id="2147487374" r:id="rId13"/>
    <p:sldLayoutId id="2147487375" r:id="rId14"/>
    <p:sldLayoutId id="2147487376" r:id="rId15"/>
    <p:sldLayoutId id="2147487377" r:id="rId16"/>
    <p:sldLayoutId id="2147487378" r:id="rId17"/>
  </p:sldLayoutIdLst>
  <p:hf hdr="0" ftr="0" dt="0"/>
  <p:txStyles>
    <p:titleStyle>
      <a:lvl1pPr algn="ctr" defTabSz="1071534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7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75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62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51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34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52" indent="-331778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26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849" indent="-265105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85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72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60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147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336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2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9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267683-7B27-4D03-9227-FCFD638A9A1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400"/>
            <a:ext cx="17883402" cy="16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744000"/>
            <a:ext cx="17883401" cy="62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056845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437" r:id="rId1"/>
    <p:sldLayoutId id="2147487438" r:id="rId2"/>
    <p:sldLayoutId id="2147487439" r:id="rId3"/>
    <p:sldLayoutId id="2147487440" r:id="rId4"/>
    <p:sldLayoutId id="2147487441" r:id="rId5"/>
    <p:sldLayoutId id="2147487442" r:id="rId6"/>
    <p:sldLayoutId id="2147487443" r:id="rId7"/>
    <p:sldLayoutId id="2147487444" r:id="rId8"/>
    <p:sldLayoutId id="2147487445" r:id="rId9"/>
    <p:sldLayoutId id="2147487446" r:id="rId10"/>
    <p:sldLayoutId id="2147487447" r:id="rId11"/>
    <p:sldLayoutId id="2147487448" r:id="rId12"/>
    <p:sldLayoutId id="2147487449" r:id="rId13"/>
    <p:sldLayoutId id="2147487450" r:id="rId14"/>
    <p:sldLayoutId id="2147487451" r:id="rId15"/>
    <p:sldLayoutId id="2147487452" r:id="rId16"/>
    <p:sldLayoutId id="2147487453" r:id="rId17"/>
    <p:sldLayoutId id="2147487454" r:id="rId18"/>
    <p:sldLayoutId id="2147487455" r:id="rId19"/>
    <p:sldLayoutId id="2147487456" r:id="rId20"/>
    <p:sldLayoutId id="2147487457" r:id="rId21"/>
    <p:sldLayoutId id="2147487458" r:id="rId22"/>
    <p:sldLayoutId id="2147487459" r:id="rId23"/>
    <p:sldLayoutId id="2147487460" r:id="rId24"/>
    <p:sldLayoutId id="2147487461" r:id="rId25"/>
    <p:sldLayoutId id="2147487462" r:id="rId26"/>
    <p:sldLayoutId id="2147487463" r:id="rId27"/>
    <p:sldLayoutId id="2147487464" r:id="rId28"/>
    <p:sldLayoutId id="2147487465" r:id="rId29"/>
    <p:sldLayoutId id="2147487466" r:id="rId30"/>
    <p:sldLayoutId id="2147487467" r:id="rId31"/>
    <p:sldLayoutId id="2147487468" r:id="rId32"/>
    <p:sldLayoutId id="2147487469" r:id="rId33"/>
    <p:sldLayoutId id="2147487470" r:id="rId34"/>
  </p:sldLayoutIdLst>
  <p:hf hdr="0" ftr="0" dt="0"/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全字庫正楷體" panose="03000500000000000000" pitchFamily="66" charset="-120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75" indent="-331788" algn="l" defTabSz="10715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63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900" indent="-265113" algn="l" defTabSz="10715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650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8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10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2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4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46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  <a:ea typeface="新細明體"/>
              </a:rPr>
              <a:pPr defTabSz="914346"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" y="32402"/>
            <a:ext cx="17883401" cy="16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" y="3744002"/>
            <a:ext cx="17883401" cy="62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109945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554" r:id="rId1"/>
    <p:sldLayoutId id="2147487555" r:id="rId2"/>
    <p:sldLayoutId id="2147487556" r:id="rId3"/>
    <p:sldLayoutId id="2147487557" r:id="rId4"/>
    <p:sldLayoutId id="2147487558" r:id="rId5"/>
    <p:sldLayoutId id="2147487559" r:id="rId6"/>
    <p:sldLayoutId id="2147487560" r:id="rId7"/>
    <p:sldLayoutId id="2147487561" r:id="rId8"/>
    <p:sldLayoutId id="2147487562" r:id="rId9"/>
    <p:sldLayoutId id="2147487563" r:id="rId10"/>
    <p:sldLayoutId id="2147487564" r:id="rId11"/>
    <p:sldLayoutId id="2147487565" r:id="rId12"/>
    <p:sldLayoutId id="2147487566" r:id="rId13"/>
    <p:sldLayoutId id="2147487567" r:id="rId14"/>
    <p:sldLayoutId id="2147487568" r:id="rId15"/>
    <p:sldLayoutId id="2147487569" r:id="rId16"/>
    <p:sldLayoutId id="2147487570" r:id="rId17"/>
    <p:sldLayoutId id="2147487571" r:id="rId18"/>
    <p:sldLayoutId id="2147487572" r:id="rId19"/>
    <p:sldLayoutId id="2147487573" r:id="rId20"/>
    <p:sldLayoutId id="2147487574" r:id="rId21"/>
    <p:sldLayoutId id="2147487575" r:id="rId22"/>
    <p:sldLayoutId id="2147487576" r:id="rId23"/>
    <p:sldLayoutId id="2147487577" r:id="rId24"/>
    <p:sldLayoutId id="2147487578" r:id="rId25"/>
    <p:sldLayoutId id="2147487579" r:id="rId26"/>
    <p:sldLayoutId id="2147487580" r:id="rId27"/>
    <p:sldLayoutId id="2147487581" r:id="rId28"/>
    <p:sldLayoutId id="2147487582" r:id="rId29"/>
    <p:sldLayoutId id="2147487583" r:id="rId30"/>
    <p:sldLayoutId id="2147487584" r:id="rId31"/>
    <p:sldLayoutId id="2147487585" r:id="rId32"/>
    <p:sldLayoutId id="2147487586" r:id="rId33"/>
  </p:sldLayoutIdLst>
  <p:hf hdr="0" ftr="0" dt="0"/>
  <p:txStyles>
    <p:titleStyle>
      <a:lvl1pPr algn="ctr" defTabSz="1071499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全字庫正楷體" panose="03000500000000000000" pitchFamily="66" charset="-120"/>
        </a:defRPr>
      </a:lvl1pPr>
      <a:lvl2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72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46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18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693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499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25" indent="-331768" algn="l" defTabSz="1071499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184" indent="-266684" algn="l" defTabSz="1071499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89" indent="-265098" algn="l" defTabSz="1071499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08" indent="-266684" algn="l" defTabSz="1071499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680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855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27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01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5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1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5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B35EDD-37A3-2C48-B8D2-A3F683EF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89" y="538258"/>
            <a:ext cx="15457111" cy="194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68BF3D-B74F-654F-A6CB-090C835B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089" y="2685056"/>
            <a:ext cx="15457111" cy="639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6A08AD-6683-8E43-A944-BE7BE1E0C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088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C1175C72-BED2-284A-865D-D59AEBAE31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2025/1/22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0F0546-67D5-F945-973C-270F5A43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6427" y="9343248"/>
            <a:ext cx="6048435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0150E-AE35-FA45-A2E4-7DD6CE22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6910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1EBFF656-BDC2-C74F-9B7A-68C3610B58D9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91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5" r:id="rId1"/>
  </p:sldLayoutIdLst>
  <p:txStyles>
    <p:titleStyle>
      <a:lvl1pPr algn="l" defTabSz="1792133" rtl="0" eaLnBrk="1" latinLnBrk="0" hangingPunct="1">
        <a:lnSpc>
          <a:spcPct val="90000"/>
        </a:lnSpc>
        <a:spcBef>
          <a:spcPct val="0"/>
        </a:spcBef>
        <a:buNone/>
        <a:defRPr sz="8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033" indent="-448033" algn="l" defTabSz="1792133" rtl="0" eaLnBrk="1" latinLnBrk="0" hangingPunct="1">
        <a:lnSpc>
          <a:spcPct val="90000"/>
        </a:lnSpc>
        <a:spcBef>
          <a:spcPts val="1960"/>
        </a:spcBef>
        <a:buFont typeface="Arial" panose="020B0604020202020204" pitchFamily="34" charset="0"/>
        <a:buChar char="•"/>
        <a:defRPr sz="5488" kern="1200">
          <a:solidFill>
            <a:schemeClr val="tx1"/>
          </a:solidFill>
          <a:latin typeface="+mn-lt"/>
          <a:ea typeface="+mn-ea"/>
          <a:cs typeface="+mn-cs"/>
        </a:defRPr>
      </a:lvl1pPr>
      <a:lvl2pPr marL="1344099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2pPr>
      <a:lvl3pPr marL="2240166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3136232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4032298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928365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824431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720497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616563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96066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792133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3pPr>
      <a:lvl4pPr marL="2688199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3584265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480331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376398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272464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16853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67683-7B27-4D03-9227-FCFD638A9A1D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631604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37" r:id="rId1"/>
    <p:sldLayoutId id="2147487838" r:id="rId2"/>
    <p:sldLayoutId id="2147487839" r:id="rId3"/>
    <p:sldLayoutId id="2147487840" r:id="rId4"/>
    <p:sldLayoutId id="2147487841" r:id="rId5"/>
    <p:sldLayoutId id="2147487842" r:id="rId6"/>
    <p:sldLayoutId id="2147487843" r:id="rId7"/>
    <p:sldLayoutId id="2147487844" r:id="rId8"/>
    <p:sldLayoutId id="2147487845" r:id="rId9"/>
    <p:sldLayoutId id="2147487846" r:id="rId10"/>
    <p:sldLayoutId id="2147487847" r:id="rId11"/>
    <p:sldLayoutId id="2147487848" r:id="rId12"/>
    <p:sldLayoutId id="2147487849" r:id="rId13"/>
    <p:sldLayoutId id="2147487850" r:id="rId14"/>
    <p:sldLayoutId id="2147487851" r:id="rId15"/>
    <p:sldLayoutId id="2147487852" r:id="rId16"/>
    <p:sldLayoutId id="2147487853" r:id="rId17"/>
  </p:sldLayoutIdLst>
  <p:hf hdr="0" ftr="0" dt="0"/>
  <p:txStyles>
    <p:titleStyle>
      <a:lvl1pPr algn="ctr" defTabSz="1071534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7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75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62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51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34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52" indent="-331778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26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849" indent="-265105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85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72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60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147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336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2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9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50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206466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96" r:id="rId1"/>
    <p:sldLayoutId id="2147488097" r:id="rId2"/>
    <p:sldLayoutId id="2147488098" r:id="rId3"/>
    <p:sldLayoutId id="2147488099" r:id="rId4"/>
    <p:sldLayoutId id="2147488100" r:id="rId5"/>
    <p:sldLayoutId id="2147488101" r:id="rId6"/>
    <p:sldLayoutId id="2147488102" r:id="rId7"/>
    <p:sldLayoutId id="2147488103" r:id="rId8"/>
    <p:sldLayoutId id="2147488104" r:id="rId9"/>
    <p:sldLayoutId id="2147488105" r:id="rId10"/>
    <p:sldLayoutId id="2147488106" r:id="rId11"/>
    <p:sldLayoutId id="2147488107" r:id="rId12"/>
    <p:sldLayoutId id="2147488108" r:id="rId13"/>
    <p:sldLayoutId id="2147488109" r:id="rId14"/>
    <p:sldLayoutId id="2147488110" r:id="rId15"/>
    <p:sldLayoutId id="2147488111" r:id="rId16"/>
    <p:sldLayoutId id="2147488112" r:id="rId17"/>
  </p:sldLayoutIdLst>
  <p:hf hdr="0" ftr="0" dt="0"/>
  <p:txStyles>
    <p:titleStyle>
      <a:lvl1pPr algn="ctr" defTabSz="1071506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74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50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25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01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0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28" indent="-331770" algn="l" defTabSz="107150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190" indent="-266685" algn="l" defTabSz="10715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98" indent="-265098" algn="l" defTabSz="107150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20" indent="-266685" algn="l" defTabSz="1071506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694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870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44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21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5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2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7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2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65588-5D97-4EC8-A0C5-17C0CAC7D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240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3EC38-D3A9-44D0-90B1-1FAFAA01FFD2}" type="slidenum">
              <a:rPr kumimoji="0" lang="en-US" altLang="zh-TW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10240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270965F-12BA-4976-BF77-57A3002284A3}"/>
              </a:ext>
            </a:extLst>
          </p:cNvPr>
          <p:cNvSpPr txBox="1"/>
          <p:nvPr/>
        </p:nvSpPr>
        <p:spPr>
          <a:xfrm>
            <a:off x="247676" y="7373419"/>
            <a:ext cx="16489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4037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新春期間</a:t>
            </a:r>
            <a:r>
              <a:rPr kumimoji="1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1/27~2/2</a:t>
            </a:r>
          </a:p>
          <a:p>
            <a:pPr marL="0" marR="0" lvl="0" indent="0" algn="ctr" defTabSz="1024037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教會場地不開放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華康中黑體" panose="020B0509000000000000" pitchFamily="49" charset="-120"/>
              <a:ea typeface="華康中黑體" panose="020B0509000000000000" pitchFamily="49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0F6B92E-C11E-4B1C-9B6F-B3B4F878A79B}"/>
              </a:ext>
            </a:extLst>
          </p:cNvPr>
          <p:cNvSpPr txBox="1"/>
          <p:nvPr/>
        </p:nvSpPr>
        <p:spPr>
          <a:xfrm>
            <a:off x="-22746" y="286286"/>
            <a:ext cx="7759254" cy="132331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10240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9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標楷體" pitchFamily="65" charset="-120"/>
                <a:cs typeface="+mn-cs"/>
              </a:rPr>
              <a:t>新春期間報告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A8ADAD-9C29-4C4B-A07E-EA4285C5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3968"/>
            <a:ext cx="173135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574" tIns="54798" rIns="109574" bIns="54798"/>
          <a:lstStyle>
            <a:lvl1pPr marL="0" indent="0" algn="ctr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kumimoji="1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836613" indent="-322263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285875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798638" indent="-255588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314575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7717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32289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6861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41433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723900" algn="l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kumimoji="1" lang="en-US" altLang="zh-TW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2/2</a:t>
            </a:r>
            <a:r>
              <a:rPr kumimoji="1" lang="zh-TW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   </a:t>
            </a:r>
            <a:r>
              <a:rPr lang="zh-TW" altLang="en-US" sz="6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主日崇拜                </a:t>
            </a:r>
            <a:r>
              <a:rPr lang="zh-TW" altLang="en-US" sz="6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各分堂聚會</a:t>
            </a:r>
            <a:endParaRPr kumimoji="1" lang="en-US" altLang="zh-TW" sz="6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7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     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只有一堂</a:t>
            </a:r>
            <a:r>
              <a:rPr kumimoji="1" lang="en-US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(10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：</a:t>
            </a:r>
            <a:r>
              <a:rPr kumimoji="1" lang="en-US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00)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   </a:t>
            </a:r>
            <a:r>
              <a:rPr lang="zh-TW" altLang="en-US" sz="7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歡迎大家一起來！</a:t>
            </a:r>
            <a:endParaRPr kumimoji="1" lang="en-US" altLang="zh-TW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超明體" panose="02020C09000000000000" pitchFamily="49" charset="-120"/>
              <a:ea typeface="華康超明體" panose="02020C09000000000000" pitchFamily="49" charset="-120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B5F60D-0307-104C-9D55-4A4DCC7F344C}"/>
              </a:ext>
            </a:extLst>
          </p:cNvPr>
          <p:cNvSpPr txBox="1"/>
          <p:nvPr/>
        </p:nvSpPr>
        <p:spPr>
          <a:xfrm>
            <a:off x="14186345" y="447536"/>
            <a:ext cx="2957015" cy="12988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920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永和禮拜堂主日歡慶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540BE73-221B-9640-AEE2-D7B3CFA0B571}"/>
              </a:ext>
            </a:extLst>
          </p:cNvPr>
          <p:cNvSpPr txBox="1"/>
          <p:nvPr/>
        </p:nvSpPr>
        <p:spPr>
          <a:xfrm>
            <a:off x="12099020" y="236414"/>
            <a:ext cx="3257052" cy="1720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0583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2</a:t>
            </a:r>
            <a:r>
              <a:rPr kumimoji="0" lang="zh-CN" altLang="en-US" sz="9408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月</a:t>
            </a:r>
            <a:endParaRPr kumimoji="0" lang="zh-TW" altLang="en-US" sz="9408" b="1" dirty="0">
              <a:solidFill>
                <a:prstClr val="white"/>
              </a:solidFill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E37CD94-1B24-CE45-AAFA-1F838A9E7C84}"/>
              </a:ext>
            </a:extLst>
          </p:cNvPr>
          <p:cNvSpPr txBox="1"/>
          <p:nvPr/>
        </p:nvSpPr>
        <p:spPr>
          <a:xfrm>
            <a:off x="952235" y="7602664"/>
            <a:ext cx="8123569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2/23 </a:t>
            </a:r>
            <a:r>
              <a:rPr kumimoji="0" lang="zh-TW" altLang="en-US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</a:t>
            </a:r>
            <a:r>
              <a:rPr kumimoji="0" lang="en-US" altLang="zh-TW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         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張宗培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誰形塑你的人生？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7CBF5B-C9C6-4335-D522-38E8F9CBE9D9}"/>
              </a:ext>
            </a:extLst>
          </p:cNvPr>
          <p:cNvSpPr/>
          <p:nvPr/>
        </p:nvSpPr>
        <p:spPr>
          <a:xfrm>
            <a:off x="832849" y="7823905"/>
            <a:ext cx="99360" cy="1523091"/>
          </a:xfrm>
          <a:prstGeom prst="rect">
            <a:avLst/>
          </a:prstGeom>
          <a:solidFill>
            <a:srgbClr val="FF94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4019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2646">
              <a:solidFill>
                <a:srgbClr val="F0FF9A"/>
              </a:solidFill>
              <a:highlight>
                <a:srgbClr val="FFFF00"/>
              </a:highlight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291D844-118B-D0C6-09FD-FFB6E70A6E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5664852" y="8003497"/>
            <a:ext cx="1749280" cy="1629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FB66CEC-12E0-CF15-AB3F-1CB790BC2873}"/>
              </a:ext>
            </a:extLst>
          </p:cNvPr>
          <p:cNvSpPr txBox="1"/>
          <p:nvPr/>
        </p:nvSpPr>
        <p:spPr>
          <a:xfrm>
            <a:off x="12668418" y="9208850"/>
            <a:ext cx="2747675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646" dirty="0">
                <a:solidFill>
                  <a:prstClr val="white"/>
                </a:solidFill>
                <a:latin typeface="Calibri" panose="020F0502020204030204"/>
              </a:rPr>
              <a:t>Photo by Adobe AI</a:t>
            </a:r>
            <a:endParaRPr lang="zh-TW" altLang="en-US" sz="264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21AF21B-9A7D-D6C1-9232-E66A6F9C361E}"/>
              </a:ext>
            </a:extLst>
          </p:cNvPr>
          <p:cNvSpPr txBox="1"/>
          <p:nvPr/>
        </p:nvSpPr>
        <p:spPr>
          <a:xfrm>
            <a:off x="932211" y="3436145"/>
            <a:ext cx="8242955" cy="19020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2/9         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         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劉思瀚患難中的一條路</a:t>
            </a:r>
            <a:endParaRPr kumimoji="0" lang="zh-TW" altLang="en-US" sz="352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C41012-F1B4-ACBF-4CA8-5E8458E33FDA}"/>
              </a:ext>
            </a:extLst>
          </p:cNvPr>
          <p:cNvSpPr/>
          <p:nvPr/>
        </p:nvSpPr>
        <p:spPr>
          <a:xfrm>
            <a:off x="816499" y="3619566"/>
            <a:ext cx="89604" cy="1523091"/>
          </a:xfrm>
          <a:prstGeom prst="rect">
            <a:avLst/>
          </a:prstGeom>
          <a:solidFill>
            <a:srgbClr val="FF94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4019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2646">
              <a:solidFill>
                <a:srgbClr val="F0FF9A"/>
              </a:solidFill>
              <a:highlight>
                <a:srgbClr val="FFFF00"/>
              </a:highlight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B5D26A-1301-C9C5-FBA9-E5566BF73A8D}"/>
              </a:ext>
            </a:extLst>
          </p:cNvPr>
          <p:cNvSpPr txBox="1"/>
          <p:nvPr/>
        </p:nvSpPr>
        <p:spPr>
          <a:xfrm>
            <a:off x="926130" y="5547809"/>
            <a:ext cx="7845523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2/16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            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 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唐雪菁寬容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A4ABBB-7124-37C8-2FB4-987E8001FDB2}"/>
              </a:ext>
            </a:extLst>
          </p:cNvPr>
          <p:cNvSpPr/>
          <p:nvPr/>
        </p:nvSpPr>
        <p:spPr>
          <a:xfrm>
            <a:off x="806743" y="5769051"/>
            <a:ext cx="99360" cy="1523091"/>
          </a:xfrm>
          <a:prstGeom prst="rect">
            <a:avLst/>
          </a:prstGeom>
          <a:solidFill>
            <a:srgbClr val="FF94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4019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2646">
              <a:solidFill>
                <a:srgbClr val="F0FF9A"/>
              </a:solidFill>
              <a:highlight>
                <a:srgbClr val="FFFF00"/>
              </a:highlight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C83604F-BABE-2B24-586F-F11023EBC892}"/>
              </a:ext>
            </a:extLst>
          </p:cNvPr>
          <p:cNvSpPr txBox="1"/>
          <p:nvPr/>
        </p:nvSpPr>
        <p:spPr>
          <a:xfrm>
            <a:off x="906103" y="518627"/>
            <a:ext cx="8242957" cy="27465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2/2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              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 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徐延政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鄭重所聽見的道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II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 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早上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10:00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一堂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99A90A-C25D-B395-418E-39BB531E768F}"/>
              </a:ext>
            </a:extLst>
          </p:cNvPr>
          <p:cNvSpPr/>
          <p:nvPr/>
        </p:nvSpPr>
        <p:spPr>
          <a:xfrm>
            <a:off x="786717" y="697090"/>
            <a:ext cx="119386" cy="2483646"/>
          </a:xfrm>
          <a:prstGeom prst="rect">
            <a:avLst/>
          </a:prstGeom>
          <a:solidFill>
            <a:srgbClr val="FF94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4019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2646">
              <a:solidFill>
                <a:srgbClr val="F0FF9A"/>
              </a:solidFill>
              <a:highlight>
                <a:srgbClr val="FFFF00"/>
              </a:highlight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889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834" y="2520058"/>
            <a:ext cx="16201640" cy="7560517"/>
          </a:xfrm>
        </p:spPr>
        <p:txBody>
          <a:bodyPr/>
          <a:lstStyle/>
          <a:p>
            <a:r>
              <a:rPr lang="zh-TW" altLang="en-US" sz="10999" dirty="0">
                <a:solidFill>
                  <a:srgbClr val="7030A0"/>
                </a:solidFill>
                <a:latin typeface="思源宋體 Heavy" panose="02020900000000000000" pitchFamily="18" charset="-120"/>
                <a:ea typeface="思源宋體 Heavy" panose="02020900000000000000" pitchFamily="18" charset="-120"/>
              </a:rPr>
              <a:t>願主祝福你</a:t>
            </a: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  <a:p>
            <a:r>
              <a:rPr lang="zh-TW" altLang="en-US" sz="10999" dirty="0">
                <a:solidFill>
                  <a:srgbClr val="7030A0"/>
                </a:solidFill>
                <a:latin typeface="思源宋體 Heavy" panose="02020900000000000000" pitchFamily="18" charset="-120"/>
                <a:ea typeface="思源宋體 Heavy" panose="02020900000000000000" pitchFamily="18" charset="-120"/>
              </a:rPr>
              <a:t>天天經歷神的恩典</a:t>
            </a: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  <a:p>
            <a:pPr>
              <a:lnSpc>
                <a:spcPct val="50000"/>
              </a:lnSpc>
            </a:pP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23911" y="215823"/>
            <a:ext cx="14689487" cy="168114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184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B694D-E21C-4772-9C22-A58EF3653A5F}" type="slidenum">
              <a:rPr kumimoji="0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694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92474</TotalTime>
  <Words>89</Words>
  <Application>Microsoft Office PowerPoint</Application>
  <PresentationFormat>自訂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4</vt:i4>
      </vt:variant>
    </vt:vector>
  </HeadingPairs>
  <TitlesOfParts>
    <vt:vector size="33" baseType="lpstr">
      <vt:lpstr>Source Han Serif TW SemiBold</vt:lpstr>
      <vt:lpstr>全字庫正楷體</vt:lpstr>
      <vt:lpstr>思源宋體 Heavy</vt:lpstr>
      <vt:lpstr>思源宋體 TW Heavy</vt:lpstr>
      <vt:lpstr>思源黑體 Bold</vt:lpstr>
      <vt:lpstr>華康中黑體</vt:lpstr>
      <vt:lpstr>華康粗圓體</vt:lpstr>
      <vt:lpstr>華康超明體</vt:lpstr>
      <vt:lpstr>華康新特明體</vt:lpstr>
      <vt:lpstr>華康楷書體W7</vt:lpstr>
      <vt:lpstr>華康儷金黑</vt:lpstr>
      <vt:lpstr>新細明體</vt:lpstr>
      <vt:lpstr>標楷體</vt:lpstr>
      <vt:lpstr>Arial</vt:lpstr>
      <vt:lpstr>Calibri</vt:lpstr>
      <vt:lpstr>Calibri Light</vt:lpstr>
      <vt:lpstr>Garamond</vt:lpstr>
      <vt:lpstr>Times New Roman</vt:lpstr>
      <vt:lpstr>Wingdings</vt:lpstr>
      <vt:lpstr>自訂設計</vt:lpstr>
      <vt:lpstr>1_自訂設計</vt:lpstr>
      <vt:lpstr>2_自訂設計</vt:lpstr>
      <vt:lpstr>5_Stream</vt:lpstr>
      <vt:lpstr>1_Stream</vt:lpstr>
      <vt:lpstr>2_Stream</vt:lpstr>
      <vt:lpstr>3_自訂設計</vt:lpstr>
      <vt:lpstr>8_Stream</vt:lpstr>
      <vt:lpstr>6_Stream</vt:lpstr>
      <vt:lpstr>10_Stream</vt:lpstr>
      <vt:lpstr>PowerPoint 簡報</vt:lpstr>
      <vt:lpstr>PowerPoint 簡報</vt:lpstr>
      <vt:lpstr>PowerPoint 簡報</vt:lpstr>
      <vt:lpstr>PowerPoint 簡報</vt:lpstr>
    </vt:vector>
  </TitlesOfParts>
  <Company>yhch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讓我 4-1</dc:title>
  <dc:creator>wangma</dc:creator>
  <cp:lastModifiedBy>財會同工</cp:lastModifiedBy>
  <cp:revision>5059</cp:revision>
  <cp:lastPrinted>2023-01-18T03:01:03Z</cp:lastPrinted>
  <dcterms:created xsi:type="dcterms:W3CDTF">2006-10-13T02:22:13Z</dcterms:created>
  <dcterms:modified xsi:type="dcterms:W3CDTF">2025-01-22T02:56:48Z</dcterms:modified>
</cp:coreProperties>
</file>